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erverZoom="100000" strictFirstAndLastChars="0" saveSubsetFonts="1">
  <p:sldMasterIdLst>
    <p:sldMasterId id="2147483648" r:id="rId1"/>
  </p:sldMasterIdLst>
  <p:notesMasterIdLst>
    <p:notesMasterId r:id="rId5"/>
  </p:notesMasterIdLst>
  <p:handoutMasterIdLst>
    <p:handoutMasterId r:id="rId6"/>
  </p:handoutMasterIdLst>
  <p:sldIdLst>
    <p:sldId id="256" r:id="rId2"/>
    <p:sldId id="257" r:id="rId3"/>
    <p:sldId id="258" r:id="rId4"/>
  </p:sldIdLst>
  <p:sldSz cx="7556500" cy="10680700"/>
  <p:notesSz cx="7104063" cy="10234613"/>
  <p:defaultTextStyle>
    <a:defPPr>
      <a:defRPr lang="fr-FR"/>
    </a:defPPr>
    <a:lvl1pPr algn="l" rtl="0" eaLnBrk="0" fontAlgn="base" hangingPunct="0">
      <a:spcBef>
        <a:spcPct val="0"/>
      </a:spcBef>
      <a:spcAft>
        <a:spcPct val="0"/>
      </a:spcAft>
      <a:defRPr kern="1200">
        <a:solidFill>
          <a:srgbClr val="000000"/>
        </a:solidFill>
        <a:latin typeface="Calibri" panose="020F0502020204030204" pitchFamily="34" charset="0"/>
        <a:ea typeface="+mn-ea"/>
        <a:cs typeface="Calibri" panose="020F0502020204030204" pitchFamily="34" charset="0"/>
        <a:sym typeface="Calibri" panose="020F0502020204030204" pitchFamily="34" charset="0"/>
      </a:defRPr>
    </a:lvl1pPr>
    <a:lvl2pPr marL="457200" algn="l" rtl="0" eaLnBrk="0" fontAlgn="base" hangingPunct="0">
      <a:spcBef>
        <a:spcPct val="0"/>
      </a:spcBef>
      <a:spcAft>
        <a:spcPct val="0"/>
      </a:spcAft>
      <a:defRPr kern="1200">
        <a:solidFill>
          <a:srgbClr val="000000"/>
        </a:solidFill>
        <a:latin typeface="Calibri" panose="020F0502020204030204" pitchFamily="34" charset="0"/>
        <a:ea typeface="+mn-ea"/>
        <a:cs typeface="Calibri" panose="020F0502020204030204" pitchFamily="34" charset="0"/>
        <a:sym typeface="Calibri" panose="020F0502020204030204" pitchFamily="34" charset="0"/>
      </a:defRPr>
    </a:lvl2pPr>
    <a:lvl3pPr marL="914400" algn="l" rtl="0" eaLnBrk="0" fontAlgn="base" hangingPunct="0">
      <a:spcBef>
        <a:spcPct val="0"/>
      </a:spcBef>
      <a:spcAft>
        <a:spcPct val="0"/>
      </a:spcAft>
      <a:defRPr kern="1200">
        <a:solidFill>
          <a:srgbClr val="000000"/>
        </a:solidFill>
        <a:latin typeface="Calibri" panose="020F0502020204030204" pitchFamily="34" charset="0"/>
        <a:ea typeface="+mn-ea"/>
        <a:cs typeface="Calibri" panose="020F0502020204030204" pitchFamily="34" charset="0"/>
        <a:sym typeface="Calibri" panose="020F0502020204030204" pitchFamily="34" charset="0"/>
      </a:defRPr>
    </a:lvl3pPr>
    <a:lvl4pPr marL="1371600" algn="l" rtl="0" eaLnBrk="0" fontAlgn="base" hangingPunct="0">
      <a:spcBef>
        <a:spcPct val="0"/>
      </a:spcBef>
      <a:spcAft>
        <a:spcPct val="0"/>
      </a:spcAft>
      <a:defRPr kern="1200">
        <a:solidFill>
          <a:srgbClr val="000000"/>
        </a:solidFill>
        <a:latin typeface="Calibri" panose="020F0502020204030204" pitchFamily="34" charset="0"/>
        <a:ea typeface="+mn-ea"/>
        <a:cs typeface="Calibri" panose="020F0502020204030204" pitchFamily="34" charset="0"/>
        <a:sym typeface="Calibri" panose="020F0502020204030204" pitchFamily="34" charset="0"/>
      </a:defRPr>
    </a:lvl4pPr>
    <a:lvl5pPr marL="1828800" algn="l" rtl="0" eaLnBrk="0" fontAlgn="base" hangingPunct="0">
      <a:spcBef>
        <a:spcPct val="0"/>
      </a:spcBef>
      <a:spcAft>
        <a:spcPct val="0"/>
      </a:spcAft>
      <a:defRPr kern="1200">
        <a:solidFill>
          <a:srgbClr val="000000"/>
        </a:solidFill>
        <a:latin typeface="Calibri" panose="020F0502020204030204" pitchFamily="34" charset="0"/>
        <a:ea typeface="+mn-ea"/>
        <a:cs typeface="Calibri" panose="020F0502020204030204" pitchFamily="34" charset="0"/>
        <a:sym typeface="Calibri" panose="020F0502020204030204" pitchFamily="34" charset="0"/>
      </a:defRPr>
    </a:lvl5pPr>
    <a:lvl6pPr marL="2286000" algn="l" defTabSz="914400" rtl="0" eaLnBrk="1" latinLnBrk="0" hangingPunct="1">
      <a:defRPr kern="1200">
        <a:solidFill>
          <a:srgbClr val="000000"/>
        </a:solidFill>
        <a:latin typeface="Calibri" panose="020F0502020204030204" pitchFamily="34" charset="0"/>
        <a:ea typeface="+mn-ea"/>
        <a:cs typeface="Calibri" panose="020F0502020204030204" pitchFamily="34" charset="0"/>
        <a:sym typeface="Calibri" panose="020F0502020204030204" pitchFamily="34" charset="0"/>
      </a:defRPr>
    </a:lvl6pPr>
    <a:lvl7pPr marL="2743200" algn="l" defTabSz="914400" rtl="0" eaLnBrk="1" latinLnBrk="0" hangingPunct="1">
      <a:defRPr kern="1200">
        <a:solidFill>
          <a:srgbClr val="000000"/>
        </a:solidFill>
        <a:latin typeface="Calibri" panose="020F0502020204030204" pitchFamily="34" charset="0"/>
        <a:ea typeface="+mn-ea"/>
        <a:cs typeface="Calibri" panose="020F0502020204030204" pitchFamily="34" charset="0"/>
        <a:sym typeface="Calibri" panose="020F0502020204030204" pitchFamily="34" charset="0"/>
      </a:defRPr>
    </a:lvl7pPr>
    <a:lvl8pPr marL="3200400" algn="l" defTabSz="914400" rtl="0" eaLnBrk="1" latinLnBrk="0" hangingPunct="1">
      <a:defRPr kern="1200">
        <a:solidFill>
          <a:srgbClr val="000000"/>
        </a:solidFill>
        <a:latin typeface="Calibri" panose="020F0502020204030204" pitchFamily="34" charset="0"/>
        <a:ea typeface="+mn-ea"/>
        <a:cs typeface="Calibri" panose="020F0502020204030204" pitchFamily="34" charset="0"/>
        <a:sym typeface="Calibri" panose="020F0502020204030204" pitchFamily="34" charset="0"/>
      </a:defRPr>
    </a:lvl8pPr>
    <a:lvl9pPr marL="3657600" algn="l" defTabSz="914400" rtl="0" eaLnBrk="1" latinLnBrk="0" hangingPunct="1">
      <a:defRPr kern="1200">
        <a:solidFill>
          <a:srgbClr val="000000"/>
        </a:solidFill>
        <a:latin typeface="Calibri" panose="020F0502020204030204" pitchFamily="34" charset="0"/>
        <a:ea typeface="+mn-ea"/>
        <a:cs typeface="Calibri" panose="020F0502020204030204" pitchFamily="34" charset="0"/>
        <a:sym typeface="Calibri" panose="020F0502020204030204" pitchFamily="34" charset="0"/>
      </a:defRPr>
    </a:lvl9pPr>
  </p:defaultTextStyle>
  <p:extLst>
    <p:ext uri="{EFAFB233-063F-42B5-8137-9DF3F51BA10A}">
      <p15:sldGuideLst xmlns:p15="http://schemas.microsoft.com/office/powerpoint/2012/main">
        <p15:guide id="1" orient="horz" pos="3364">
          <p15:clr>
            <a:srgbClr val="A4A3A4"/>
          </p15:clr>
        </p15:guide>
        <p15:guide id="2" pos="23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276C"/>
    <a:srgbClr val="FFA300"/>
    <a:srgbClr val="FF6600"/>
    <a:srgbClr val="00567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8"/>
  </p:normalViewPr>
  <p:slideViewPr>
    <p:cSldViewPr>
      <p:cViewPr>
        <p:scale>
          <a:sx n="106" d="100"/>
          <a:sy n="106" d="100"/>
        </p:scale>
        <p:origin x="2292" y="-66"/>
      </p:cViewPr>
      <p:guideLst>
        <p:guide orient="horz" pos="3364"/>
        <p:guide pos="23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42F18DA4-DBBA-433B-9C0E-BB9018C379CF}"/>
              </a:ext>
            </a:extLst>
          </p:cNvPr>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1F1BB27F-EDF7-44AB-882D-BF4936AE089E}"/>
              </a:ext>
            </a:extLst>
          </p:cNvPr>
          <p:cNvSpPr>
            <a:spLocks noGrp="1"/>
          </p:cNvSpPr>
          <p:nvPr>
            <p:ph type="dt" sz="quarter" idx="1"/>
          </p:nvPr>
        </p:nvSpPr>
        <p:spPr>
          <a:xfrm>
            <a:off x="4024313" y="0"/>
            <a:ext cx="3078162" cy="512763"/>
          </a:xfrm>
          <a:prstGeom prst="rect">
            <a:avLst/>
          </a:prstGeom>
        </p:spPr>
        <p:txBody>
          <a:bodyPr vert="horz" lIns="91440" tIns="45720" rIns="91440" bIns="45720" rtlCol="0"/>
          <a:lstStyle>
            <a:lvl1pPr algn="r">
              <a:defRPr sz="1200"/>
            </a:lvl1pPr>
          </a:lstStyle>
          <a:p>
            <a:fld id="{919A26F2-F774-462F-8525-52DBEA908CBE}" type="datetimeFigureOut">
              <a:rPr lang="fr-FR" smtClean="0"/>
              <a:t>19/06/2025</a:t>
            </a:fld>
            <a:endParaRPr lang="fr-FR"/>
          </a:p>
        </p:txBody>
      </p:sp>
      <p:sp>
        <p:nvSpPr>
          <p:cNvPr id="4" name="Espace réservé du pied de page 3">
            <a:extLst>
              <a:ext uri="{FF2B5EF4-FFF2-40B4-BE49-F238E27FC236}">
                <a16:creationId xmlns:a16="http://schemas.microsoft.com/office/drawing/2014/main" id="{11B97B62-506C-4AA3-B8C0-55D5C4AB3512}"/>
              </a:ext>
            </a:extLst>
          </p:cNvPr>
          <p:cNvSpPr>
            <a:spLocks noGrp="1"/>
          </p:cNvSpPr>
          <p:nvPr>
            <p:ph type="ftr" sz="quarter" idx="2"/>
          </p:nvPr>
        </p:nvSpPr>
        <p:spPr>
          <a:xfrm>
            <a:off x="0" y="9721850"/>
            <a:ext cx="3078163" cy="512763"/>
          </a:xfrm>
          <a:prstGeom prst="rect">
            <a:avLst/>
          </a:prstGeom>
        </p:spPr>
        <p:txBody>
          <a:bodyPr vert="horz" lIns="91440" tIns="45720" rIns="91440" bIns="45720" rtlCol="0" anchor="b"/>
          <a:lstStyle>
            <a:lvl1pPr algn="l">
              <a:defRPr sz="1200"/>
            </a:lvl1pPr>
          </a:lstStyle>
          <a:p>
            <a:r>
              <a:rPr lang="fr-FR"/>
              <a:t>Arts et Métiers – Campus d’Angers</a:t>
            </a:r>
          </a:p>
        </p:txBody>
      </p:sp>
      <p:sp>
        <p:nvSpPr>
          <p:cNvPr id="5" name="Espace réservé du numéro de diapositive 4">
            <a:extLst>
              <a:ext uri="{FF2B5EF4-FFF2-40B4-BE49-F238E27FC236}">
                <a16:creationId xmlns:a16="http://schemas.microsoft.com/office/drawing/2014/main" id="{16C3B2D0-B2CE-48A8-A126-04C80FB0BA4A}"/>
              </a:ext>
            </a:extLst>
          </p:cNvPr>
          <p:cNvSpPr>
            <a:spLocks noGrp="1"/>
          </p:cNvSpPr>
          <p:nvPr>
            <p:ph type="sldNum" sz="quarter" idx="3"/>
          </p:nvPr>
        </p:nvSpPr>
        <p:spPr>
          <a:xfrm>
            <a:off x="4024313" y="9721850"/>
            <a:ext cx="3078162" cy="512763"/>
          </a:xfrm>
          <a:prstGeom prst="rect">
            <a:avLst/>
          </a:prstGeom>
        </p:spPr>
        <p:txBody>
          <a:bodyPr vert="horz" lIns="91440" tIns="45720" rIns="91440" bIns="45720" rtlCol="0" anchor="b"/>
          <a:lstStyle>
            <a:lvl1pPr algn="r">
              <a:defRPr sz="1200"/>
            </a:lvl1pPr>
          </a:lstStyle>
          <a:p>
            <a:fld id="{2743FC80-11B9-4DC7-B70B-70FCF1598028}" type="slidenum">
              <a:rPr lang="fr-FR" smtClean="0"/>
              <a:t>‹N°›</a:t>
            </a:fld>
            <a:endParaRPr lang="fr-FR"/>
          </a:p>
        </p:txBody>
      </p:sp>
    </p:spTree>
    <p:extLst>
      <p:ext uri="{BB962C8B-B14F-4D97-AF65-F5344CB8AC3E}">
        <p14:creationId xmlns:p14="http://schemas.microsoft.com/office/powerpoint/2010/main" val="3691360427"/>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Rectangle 1">
            <a:extLst>
              <a:ext uri="{FF2B5EF4-FFF2-40B4-BE49-F238E27FC236}">
                <a16:creationId xmlns:a16="http://schemas.microsoft.com/office/drawing/2014/main" id="{46B52789-A4D6-4BE2-868F-B6CE8AA7861C}"/>
              </a:ext>
            </a:extLst>
          </p:cNvPr>
          <p:cNvSpPr>
            <a:spLocks noGrp="1" noRot="1" noChangeAspect="1"/>
          </p:cNvSpPr>
          <p:nvPr>
            <p:ph type="sldImg"/>
          </p:nvPr>
        </p:nvSpPr>
        <p:spPr bwMode="auto">
          <a:xfrm>
            <a:off x="2193925" y="766763"/>
            <a:ext cx="2716213" cy="3838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sp>
      <p:sp>
        <p:nvSpPr>
          <p:cNvPr id="2" name="Rectangle 2">
            <a:extLst>
              <a:ext uri="{FF2B5EF4-FFF2-40B4-BE49-F238E27FC236}">
                <a16:creationId xmlns:a16="http://schemas.microsoft.com/office/drawing/2014/main" id="{B5BD0144-091C-4D22-BBBF-9D1050BA8562}"/>
              </a:ext>
            </a:extLst>
          </p:cNvPr>
          <p:cNvSpPr>
            <a:spLocks noGrp="1"/>
          </p:cNvSpPr>
          <p:nvPr>
            <p:ph type="body" sz="quarter" idx="1"/>
          </p:nvPr>
        </p:nvSpPr>
        <p:spPr bwMode="auto">
          <a:xfrm>
            <a:off x="947738" y="4862513"/>
            <a:ext cx="5208587" cy="4605337"/>
          </a:xfrm>
          <a:prstGeom prst="rect">
            <a:avLst/>
          </a:prstGeom>
          <a:noFill/>
          <a:ln w="9525" cap="flat" cmpd="sng">
            <a:noFill/>
            <a:prstDash val="solid"/>
            <a:round/>
            <a:headEnd type="none" w="med" len="med"/>
            <a:tailEnd type="none" w="med" len="med"/>
          </a:ln>
          <a:effectLst/>
        </p:spPr>
        <p:txBody>
          <a:bodyPr vert="horz" wrap="square" lIns="99069" tIns="49535" rIns="99069" bIns="49535" numCol="1" anchor="t" anchorCtr="0" compatLnSpc="1">
            <a:prstTxWarp prst="textNoShape">
              <a:avLst/>
            </a:prstTxWarp>
          </a:bodyPr>
          <a:lstStyle/>
          <a:p>
            <a:pPr lvl="0"/>
            <a:r>
              <a:rPr lang="fr-FR" noProof="0">
                <a:sym typeface="Calibri" pitchFamily="34" charset="0"/>
              </a:rPr>
              <a:t>Click to edit Master text styles</a:t>
            </a:r>
          </a:p>
          <a:p>
            <a:pPr lvl="1"/>
            <a:r>
              <a:rPr lang="fr-FR" noProof="0">
                <a:sym typeface="Calibri" pitchFamily="34" charset="0"/>
              </a:rPr>
              <a:t>Second level</a:t>
            </a:r>
          </a:p>
          <a:p>
            <a:pPr lvl="2"/>
            <a:r>
              <a:rPr lang="fr-FR" noProof="0">
                <a:sym typeface="Calibri" pitchFamily="34" charset="0"/>
              </a:rPr>
              <a:t>Third level</a:t>
            </a:r>
          </a:p>
          <a:p>
            <a:pPr lvl="3"/>
            <a:r>
              <a:rPr lang="fr-FR" noProof="0">
                <a:sym typeface="Calibri" pitchFamily="34" charset="0"/>
              </a:rPr>
              <a:t>Fourth level</a:t>
            </a:r>
          </a:p>
          <a:p>
            <a:pPr lvl="4"/>
            <a:r>
              <a:rPr lang="fr-FR" noProof="0">
                <a:sym typeface="Calibri" pitchFamily="34" charset="0"/>
              </a:rPr>
              <a:t>Fifth level</a:t>
            </a:r>
          </a:p>
        </p:txBody>
      </p:sp>
    </p:spTree>
  </p:cSld>
  <p:clrMap bg1="lt1" tx1="dk1" bg2="lt2" tx2="dk2" accent1="accent1" accent2="accent2" accent3="accent3" accent4="accent4" accent5="accent5" accent6="accent6" hlink="hlink" folHlink="folHlink"/>
  <p:hf hdr="0" dt="0"/>
  <p:notesStyle>
    <a:lvl1pPr algn="l" rtl="0" eaLnBrk="0" fontAlgn="base" hangingPunct="0">
      <a:spcBef>
        <a:spcPct val="0"/>
      </a:spcBef>
      <a:spcAft>
        <a:spcPct val="0"/>
      </a:spcAft>
      <a:defRPr sz="1200" kern="1200">
        <a:solidFill>
          <a:srgbClr val="000000"/>
        </a:solidFill>
        <a:latin typeface="Calibri" pitchFamily="34" charset="0"/>
        <a:ea typeface="Calibri" pitchFamily="34" charset="0"/>
        <a:cs typeface="Calibri" pitchFamily="34" charset="0"/>
        <a:sym typeface="Calibri" panose="020F0502020204030204" pitchFamily="34" charset="0"/>
      </a:defRPr>
    </a:lvl1pPr>
    <a:lvl2pPr indent="228600" algn="l" rtl="0" eaLnBrk="0" fontAlgn="base" hangingPunct="0">
      <a:spcBef>
        <a:spcPct val="0"/>
      </a:spcBef>
      <a:spcAft>
        <a:spcPct val="0"/>
      </a:spcAft>
      <a:defRPr sz="1200" kern="1200">
        <a:solidFill>
          <a:srgbClr val="000000"/>
        </a:solidFill>
        <a:latin typeface="Calibri" pitchFamily="34" charset="0"/>
        <a:ea typeface="Calibri" pitchFamily="34" charset="0"/>
        <a:cs typeface="Calibri" pitchFamily="34" charset="0"/>
        <a:sym typeface="Calibri" panose="020F0502020204030204" pitchFamily="34" charset="0"/>
      </a:defRPr>
    </a:lvl2pPr>
    <a:lvl3pPr indent="457200" algn="l" rtl="0" eaLnBrk="0" fontAlgn="base" hangingPunct="0">
      <a:spcBef>
        <a:spcPct val="0"/>
      </a:spcBef>
      <a:spcAft>
        <a:spcPct val="0"/>
      </a:spcAft>
      <a:defRPr sz="1200" kern="1200">
        <a:solidFill>
          <a:srgbClr val="000000"/>
        </a:solidFill>
        <a:latin typeface="Calibri" pitchFamily="34" charset="0"/>
        <a:ea typeface="Calibri" pitchFamily="34" charset="0"/>
        <a:cs typeface="Calibri" pitchFamily="34" charset="0"/>
        <a:sym typeface="Calibri" panose="020F0502020204030204" pitchFamily="34" charset="0"/>
      </a:defRPr>
    </a:lvl3pPr>
    <a:lvl4pPr indent="685800" algn="l" rtl="0" eaLnBrk="0" fontAlgn="base" hangingPunct="0">
      <a:spcBef>
        <a:spcPct val="0"/>
      </a:spcBef>
      <a:spcAft>
        <a:spcPct val="0"/>
      </a:spcAft>
      <a:defRPr sz="1200" kern="1200">
        <a:solidFill>
          <a:srgbClr val="000000"/>
        </a:solidFill>
        <a:latin typeface="Calibri" pitchFamily="34" charset="0"/>
        <a:ea typeface="Calibri" pitchFamily="34" charset="0"/>
        <a:cs typeface="Calibri" pitchFamily="34" charset="0"/>
        <a:sym typeface="Calibri" panose="020F0502020204030204" pitchFamily="34" charset="0"/>
      </a:defRPr>
    </a:lvl4pPr>
    <a:lvl5pPr indent="914400" algn="l" rtl="0" eaLnBrk="0" fontAlgn="base" hangingPunct="0">
      <a:spcBef>
        <a:spcPct val="0"/>
      </a:spcBef>
      <a:spcAft>
        <a:spcPct val="0"/>
      </a:spcAft>
      <a:defRPr sz="1200" kern="1200">
        <a:solidFill>
          <a:srgbClr val="000000"/>
        </a:solidFill>
        <a:latin typeface="Calibri" pitchFamily="34" charset="0"/>
        <a:ea typeface="Calibri" pitchFamily="34" charset="0"/>
        <a:cs typeface="Calibri" pitchFamily="34" charset="0"/>
        <a:sym typeface="Calibri" panose="020F050202020403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Espace réservé de l'image des diapositives 1">
            <a:extLst>
              <a:ext uri="{FF2B5EF4-FFF2-40B4-BE49-F238E27FC236}">
                <a16:creationId xmlns:a16="http://schemas.microsoft.com/office/drawing/2014/main" id="{6548DAD0-43F0-4D40-AF23-5C2A4129EB9D}"/>
              </a:ext>
            </a:extLst>
          </p:cNvPr>
          <p:cNvSpPr>
            <a:spLocks noGrp="1" noRot="1" noChangeAspect="1" noTextEdit="1"/>
          </p:cNvSpPr>
          <p:nvPr>
            <p:ph type="sldImg"/>
          </p:nvPr>
        </p:nvSpPr>
        <p:spPr/>
      </p:sp>
      <p:sp>
        <p:nvSpPr>
          <p:cNvPr id="4099" name="Espace réservé des commentaires 2">
            <a:extLst>
              <a:ext uri="{FF2B5EF4-FFF2-40B4-BE49-F238E27FC236}">
                <a16:creationId xmlns:a16="http://schemas.microsoft.com/office/drawing/2014/main" id="{4943D9B7-F935-4BF3-BBA6-EBF3B1D7EAA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a:endParaRPr lang="fr-FR" alt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Espace réservé de l'image des diapositives 1">
            <a:extLst>
              <a:ext uri="{FF2B5EF4-FFF2-40B4-BE49-F238E27FC236}">
                <a16:creationId xmlns:a16="http://schemas.microsoft.com/office/drawing/2014/main" id="{6FA68F2B-ABF7-42D0-80AC-BD2A70CB6427}"/>
              </a:ext>
            </a:extLst>
          </p:cNvPr>
          <p:cNvSpPr>
            <a:spLocks noGrp="1" noRot="1" noChangeAspect="1" noTextEdit="1"/>
          </p:cNvSpPr>
          <p:nvPr>
            <p:ph type="sldImg"/>
          </p:nvPr>
        </p:nvSpPr>
        <p:spPr/>
      </p:sp>
      <p:sp>
        <p:nvSpPr>
          <p:cNvPr id="6147" name="Espace réservé des commentaires 2">
            <a:extLst>
              <a:ext uri="{FF2B5EF4-FFF2-40B4-BE49-F238E27FC236}">
                <a16:creationId xmlns:a16="http://schemas.microsoft.com/office/drawing/2014/main" id="{1B5E7E30-477C-4AA3-8E7B-4B3EF5C3C39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a:endParaRPr lang="fr-FR" altLang="fr-F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A03E0A-B971-DFA4-F167-B99D851BB7FA}"/>
            </a:ext>
          </a:extLst>
        </p:cNvPr>
        <p:cNvGrpSpPr/>
        <p:nvPr/>
      </p:nvGrpSpPr>
      <p:grpSpPr>
        <a:xfrm>
          <a:off x="0" y="0"/>
          <a:ext cx="0" cy="0"/>
          <a:chOff x="0" y="0"/>
          <a:chExt cx="0" cy="0"/>
        </a:xfrm>
      </p:grpSpPr>
      <p:sp>
        <p:nvSpPr>
          <p:cNvPr id="6146" name="Espace réservé de l'image des diapositives 1">
            <a:extLst>
              <a:ext uri="{FF2B5EF4-FFF2-40B4-BE49-F238E27FC236}">
                <a16:creationId xmlns:a16="http://schemas.microsoft.com/office/drawing/2014/main" id="{5075D3AB-44AE-BF2C-94DC-DF5E1B0D86C3}"/>
              </a:ext>
            </a:extLst>
          </p:cNvPr>
          <p:cNvSpPr>
            <a:spLocks noGrp="1" noRot="1" noChangeAspect="1" noTextEdit="1"/>
          </p:cNvSpPr>
          <p:nvPr>
            <p:ph type="sldImg"/>
          </p:nvPr>
        </p:nvSpPr>
        <p:spPr/>
      </p:sp>
      <p:sp>
        <p:nvSpPr>
          <p:cNvPr id="6147" name="Espace réservé des commentaires 2">
            <a:extLst>
              <a:ext uri="{FF2B5EF4-FFF2-40B4-BE49-F238E27FC236}">
                <a16:creationId xmlns:a16="http://schemas.microsoft.com/office/drawing/2014/main" id="{1914790D-D5FE-515A-93B0-DB7F4C02443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a:endParaRPr lang="fr-FR" altLang="fr-FR" dirty="0"/>
          </a:p>
        </p:txBody>
      </p:sp>
    </p:spTree>
    <p:extLst>
      <p:ext uri="{BB962C8B-B14F-4D97-AF65-F5344CB8AC3E}">
        <p14:creationId xmlns:p14="http://schemas.microsoft.com/office/powerpoint/2010/main" val="14199305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66738" y="3317875"/>
            <a:ext cx="6423025" cy="2289175"/>
          </a:xfrm>
        </p:spPr>
        <p:txBody>
          <a:bodyPr/>
          <a:lstStyle/>
          <a:p>
            <a:r>
              <a:rPr lang="fr-FR"/>
              <a:t>Cliquez pour modifier le style du titre</a:t>
            </a:r>
          </a:p>
        </p:txBody>
      </p:sp>
      <p:sp>
        <p:nvSpPr>
          <p:cNvPr id="3" name="Sous-titre 2"/>
          <p:cNvSpPr>
            <a:spLocks noGrp="1"/>
          </p:cNvSpPr>
          <p:nvPr>
            <p:ph type="subTitle" idx="1"/>
          </p:nvPr>
        </p:nvSpPr>
        <p:spPr>
          <a:xfrm>
            <a:off x="1133475" y="6053138"/>
            <a:ext cx="5289550" cy="2728912"/>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Cliquez pour modifier le style des sous-titres du masque</a:t>
            </a:r>
          </a:p>
        </p:txBody>
      </p:sp>
      <p:sp>
        <p:nvSpPr>
          <p:cNvPr id="4" name="Rectangle 3">
            <a:extLst>
              <a:ext uri="{FF2B5EF4-FFF2-40B4-BE49-F238E27FC236}">
                <a16:creationId xmlns:a16="http://schemas.microsoft.com/office/drawing/2014/main" id="{4A26C719-D6C8-4174-A488-C16D52930C98}"/>
              </a:ext>
            </a:extLst>
          </p:cNvPr>
          <p:cNvSpPr>
            <a:spLocks noGrp="1"/>
          </p:cNvSpPr>
          <p:nvPr>
            <p:ph type="sldNum" sz="quarter" idx="10"/>
          </p:nvPr>
        </p:nvSpPr>
        <p:spPr/>
        <p:txBody>
          <a:bodyPr/>
          <a:lstStyle>
            <a:lvl1pPr>
              <a:defRPr/>
            </a:lvl1pPr>
          </a:lstStyle>
          <a:p>
            <a:fld id="{F1C284E1-5D70-4E9D-B5F6-4812798D651A}" type="slidenum">
              <a:rPr lang="fr-FR" altLang="fr-FR"/>
              <a:pPr/>
              <a:t>‹N°›</a:t>
            </a:fld>
            <a:endParaRPr lang="fr-FR" altLang="fr-FR"/>
          </a:p>
        </p:txBody>
      </p:sp>
    </p:spTree>
    <p:extLst>
      <p:ext uri="{BB962C8B-B14F-4D97-AF65-F5344CB8AC3E}">
        <p14:creationId xmlns:p14="http://schemas.microsoft.com/office/powerpoint/2010/main" val="1661166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3">
            <a:extLst>
              <a:ext uri="{FF2B5EF4-FFF2-40B4-BE49-F238E27FC236}">
                <a16:creationId xmlns:a16="http://schemas.microsoft.com/office/drawing/2014/main" id="{3C22264E-26EE-4823-B745-2FFB5D14D77C}"/>
              </a:ext>
            </a:extLst>
          </p:cNvPr>
          <p:cNvSpPr>
            <a:spLocks noGrp="1"/>
          </p:cNvSpPr>
          <p:nvPr>
            <p:ph type="sldNum" sz="quarter" idx="10"/>
          </p:nvPr>
        </p:nvSpPr>
        <p:spPr/>
        <p:txBody>
          <a:bodyPr/>
          <a:lstStyle>
            <a:lvl1pPr>
              <a:defRPr/>
            </a:lvl1pPr>
          </a:lstStyle>
          <a:p>
            <a:fld id="{75DD79FF-3395-4642-97E2-380DBB2E9546}" type="slidenum">
              <a:rPr lang="fr-FR" altLang="fr-FR"/>
              <a:pPr/>
              <a:t>‹N°›</a:t>
            </a:fld>
            <a:endParaRPr lang="fr-FR" altLang="fr-FR"/>
          </a:p>
        </p:txBody>
      </p:sp>
    </p:spTree>
    <p:extLst>
      <p:ext uri="{BB962C8B-B14F-4D97-AF65-F5344CB8AC3E}">
        <p14:creationId xmlns:p14="http://schemas.microsoft.com/office/powerpoint/2010/main" val="6199407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5410200" y="568325"/>
            <a:ext cx="1628775" cy="9061450"/>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519113" y="568325"/>
            <a:ext cx="4738687" cy="906145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3">
            <a:extLst>
              <a:ext uri="{FF2B5EF4-FFF2-40B4-BE49-F238E27FC236}">
                <a16:creationId xmlns:a16="http://schemas.microsoft.com/office/drawing/2014/main" id="{1F5A27A6-AEF1-48BA-8B4F-6F76E2B3DC7E}"/>
              </a:ext>
            </a:extLst>
          </p:cNvPr>
          <p:cNvSpPr>
            <a:spLocks noGrp="1"/>
          </p:cNvSpPr>
          <p:nvPr>
            <p:ph type="sldNum" sz="quarter" idx="10"/>
          </p:nvPr>
        </p:nvSpPr>
        <p:spPr/>
        <p:txBody>
          <a:bodyPr/>
          <a:lstStyle>
            <a:lvl1pPr>
              <a:defRPr/>
            </a:lvl1pPr>
          </a:lstStyle>
          <a:p>
            <a:fld id="{3B63D16C-F41B-40C1-867D-A34954DB2A0B}" type="slidenum">
              <a:rPr lang="fr-FR" altLang="fr-FR"/>
              <a:pPr/>
              <a:t>‹N°›</a:t>
            </a:fld>
            <a:endParaRPr lang="fr-FR" altLang="fr-FR"/>
          </a:p>
        </p:txBody>
      </p:sp>
    </p:spTree>
    <p:extLst>
      <p:ext uri="{BB962C8B-B14F-4D97-AF65-F5344CB8AC3E}">
        <p14:creationId xmlns:p14="http://schemas.microsoft.com/office/powerpoint/2010/main" val="725694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3">
            <a:extLst>
              <a:ext uri="{FF2B5EF4-FFF2-40B4-BE49-F238E27FC236}">
                <a16:creationId xmlns:a16="http://schemas.microsoft.com/office/drawing/2014/main" id="{7937B4C3-95A0-463C-A988-15C34E389FBF}"/>
              </a:ext>
            </a:extLst>
          </p:cNvPr>
          <p:cNvSpPr>
            <a:spLocks noGrp="1"/>
          </p:cNvSpPr>
          <p:nvPr>
            <p:ph type="sldNum" sz="quarter" idx="10"/>
          </p:nvPr>
        </p:nvSpPr>
        <p:spPr/>
        <p:txBody>
          <a:bodyPr/>
          <a:lstStyle>
            <a:lvl1pPr>
              <a:defRPr/>
            </a:lvl1pPr>
          </a:lstStyle>
          <a:p>
            <a:fld id="{FB12D7A8-82EC-408E-A918-FAB8DC901843}" type="slidenum">
              <a:rPr lang="fr-FR" altLang="fr-FR"/>
              <a:pPr/>
              <a:t>‹N°›</a:t>
            </a:fld>
            <a:endParaRPr lang="fr-FR" altLang="fr-FR"/>
          </a:p>
        </p:txBody>
      </p:sp>
    </p:spTree>
    <p:extLst>
      <p:ext uri="{BB962C8B-B14F-4D97-AF65-F5344CB8AC3E}">
        <p14:creationId xmlns:p14="http://schemas.microsoft.com/office/powerpoint/2010/main" val="22938755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96900" y="6862763"/>
            <a:ext cx="6423025" cy="2122487"/>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596900" y="4527550"/>
            <a:ext cx="6423025" cy="2335213"/>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Rectangle 3">
            <a:extLst>
              <a:ext uri="{FF2B5EF4-FFF2-40B4-BE49-F238E27FC236}">
                <a16:creationId xmlns:a16="http://schemas.microsoft.com/office/drawing/2014/main" id="{434B2206-B755-4A5C-B787-2A87EE8B9A75}"/>
              </a:ext>
            </a:extLst>
          </p:cNvPr>
          <p:cNvSpPr>
            <a:spLocks noGrp="1"/>
          </p:cNvSpPr>
          <p:nvPr>
            <p:ph type="sldNum" sz="quarter" idx="10"/>
          </p:nvPr>
        </p:nvSpPr>
        <p:spPr/>
        <p:txBody>
          <a:bodyPr/>
          <a:lstStyle>
            <a:lvl1pPr>
              <a:defRPr/>
            </a:lvl1pPr>
          </a:lstStyle>
          <a:p>
            <a:fld id="{1E4F577E-C4D3-467B-920F-432306878267}" type="slidenum">
              <a:rPr lang="fr-FR" altLang="fr-FR"/>
              <a:pPr/>
              <a:t>‹N°›</a:t>
            </a:fld>
            <a:endParaRPr lang="fr-FR" altLang="fr-FR"/>
          </a:p>
        </p:txBody>
      </p:sp>
    </p:spTree>
    <p:extLst>
      <p:ext uri="{BB962C8B-B14F-4D97-AF65-F5344CB8AC3E}">
        <p14:creationId xmlns:p14="http://schemas.microsoft.com/office/powerpoint/2010/main" val="2023769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519113" y="2844800"/>
            <a:ext cx="3182937" cy="6784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3854450" y="2844800"/>
            <a:ext cx="3184525" cy="6784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3">
            <a:extLst>
              <a:ext uri="{FF2B5EF4-FFF2-40B4-BE49-F238E27FC236}">
                <a16:creationId xmlns:a16="http://schemas.microsoft.com/office/drawing/2014/main" id="{D4B4F3FD-16E6-48A2-84F6-068B49E15490}"/>
              </a:ext>
            </a:extLst>
          </p:cNvPr>
          <p:cNvSpPr>
            <a:spLocks noGrp="1"/>
          </p:cNvSpPr>
          <p:nvPr>
            <p:ph type="sldNum" sz="quarter" idx="10"/>
          </p:nvPr>
        </p:nvSpPr>
        <p:spPr/>
        <p:txBody>
          <a:bodyPr/>
          <a:lstStyle>
            <a:lvl1pPr>
              <a:defRPr/>
            </a:lvl1pPr>
          </a:lstStyle>
          <a:p>
            <a:fld id="{271FC7E2-CE9F-4AF0-9D74-33CBF6FAB92F}" type="slidenum">
              <a:rPr lang="fr-FR" altLang="fr-FR"/>
              <a:pPr/>
              <a:t>‹N°›</a:t>
            </a:fld>
            <a:endParaRPr lang="fr-FR" altLang="fr-FR"/>
          </a:p>
        </p:txBody>
      </p:sp>
    </p:spTree>
    <p:extLst>
      <p:ext uri="{BB962C8B-B14F-4D97-AF65-F5344CB8AC3E}">
        <p14:creationId xmlns:p14="http://schemas.microsoft.com/office/powerpoint/2010/main" val="98341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377825" y="427038"/>
            <a:ext cx="6800850" cy="1781175"/>
          </a:xfr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377825" y="2390775"/>
            <a:ext cx="3338513" cy="9969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377825" y="3387725"/>
            <a:ext cx="3338513" cy="61531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3838575" y="2390775"/>
            <a:ext cx="3340100" cy="9969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3838575" y="3387725"/>
            <a:ext cx="3340100" cy="61531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3">
            <a:extLst>
              <a:ext uri="{FF2B5EF4-FFF2-40B4-BE49-F238E27FC236}">
                <a16:creationId xmlns:a16="http://schemas.microsoft.com/office/drawing/2014/main" id="{D38E00B6-DF6E-4109-8981-989AB36B113E}"/>
              </a:ext>
            </a:extLst>
          </p:cNvPr>
          <p:cNvSpPr>
            <a:spLocks noGrp="1"/>
          </p:cNvSpPr>
          <p:nvPr>
            <p:ph type="sldNum" sz="quarter" idx="10"/>
          </p:nvPr>
        </p:nvSpPr>
        <p:spPr/>
        <p:txBody>
          <a:bodyPr/>
          <a:lstStyle>
            <a:lvl1pPr>
              <a:defRPr/>
            </a:lvl1pPr>
          </a:lstStyle>
          <a:p>
            <a:fld id="{9E3AC6EF-617F-42C9-AA74-4872E76AC70D}" type="slidenum">
              <a:rPr lang="fr-FR" altLang="fr-FR"/>
              <a:pPr/>
              <a:t>‹N°›</a:t>
            </a:fld>
            <a:endParaRPr lang="fr-FR" altLang="fr-FR"/>
          </a:p>
        </p:txBody>
      </p:sp>
    </p:spTree>
    <p:extLst>
      <p:ext uri="{BB962C8B-B14F-4D97-AF65-F5344CB8AC3E}">
        <p14:creationId xmlns:p14="http://schemas.microsoft.com/office/powerpoint/2010/main" val="1360740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Rectangle 3">
            <a:extLst>
              <a:ext uri="{FF2B5EF4-FFF2-40B4-BE49-F238E27FC236}">
                <a16:creationId xmlns:a16="http://schemas.microsoft.com/office/drawing/2014/main" id="{2111154B-D659-4366-9D9E-BAB8D1EC50A7}"/>
              </a:ext>
            </a:extLst>
          </p:cNvPr>
          <p:cNvSpPr>
            <a:spLocks noGrp="1"/>
          </p:cNvSpPr>
          <p:nvPr>
            <p:ph type="sldNum" sz="quarter" idx="10"/>
          </p:nvPr>
        </p:nvSpPr>
        <p:spPr/>
        <p:txBody>
          <a:bodyPr/>
          <a:lstStyle>
            <a:lvl1pPr>
              <a:defRPr/>
            </a:lvl1pPr>
          </a:lstStyle>
          <a:p>
            <a:fld id="{39C78708-3380-4DCC-83C2-66DA5E91039A}" type="slidenum">
              <a:rPr lang="fr-FR" altLang="fr-FR"/>
              <a:pPr/>
              <a:t>‹N°›</a:t>
            </a:fld>
            <a:endParaRPr lang="fr-FR" altLang="fr-FR"/>
          </a:p>
        </p:txBody>
      </p:sp>
    </p:spTree>
    <p:extLst>
      <p:ext uri="{BB962C8B-B14F-4D97-AF65-F5344CB8AC3E}">
        <p14:creationId xmlns:p14="http://schemas.microsoft.com/office/powerpoint/2010/main" val="2836666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D2D5CF44-6291-4FC7-95C0-D674B86C1E47}"/>
              </a:ext>
            </a:extLst>
          </p:cNvPr>
          <p:cNvSpPr>
            <a:spLocks noGrp="1"/>
          </p:cNvSpPr>
          <p:nvPr>
            <p:ph type="sldNum" sz="quarter" idx="10"/>
          </p:nvPr>
        </p:nvSpPr>
        <p:spPr/>
        <p:txBody>
          <a:bodyPr/>
          <a:lstStyle>
            <a:lvl1pPr>
              <a:defRPr/>
            </a:lvl1pPr>
          </a:lstStyle>
          <a:p>
            <a:fld id="{3D729452-DE4B-4FD8-9D71-3CF87888892F}" type="slidenum">
              <a:rPr lang="fr-FR" altLang="fr-FR"/>
              <a:pPr/>
              <a:t>‹N°›</a:t>
            </a:fld>
            <a:endParaRPr lang="fr-FR" altLang="fr-FR"/>
          </a:p>
        </p:txBody>
      </p:sp>
    </p:spTree>
    <p:extLst>
      <p:ext uri="{BB962C8B-B14F-4D97-AF65-F5344CB8AC3E}">
        <p14:creationId xmlns:p14="http://schemas.microsoft.com/office/powerpoint/2010/main" val="21298581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77825" y="425450"/>
            <a:ext cx="2486025" cy="18097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2954338" y="425450"/>
            <a:ext cx="4224337" cy="91154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377825" y="2235200"/>
            <a:ext cx="2486025" cy="7305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3">
            <a:extLst>
              <a:ext uri="{FF2B5EF4-FFF2-40B4-BE49-F238E27FC236}">
                <a16:creationId xmlns:a16="http://schemas.microsoft.com/office/drawing/2014/main" id="{29AEF27D-1EE3-4A72-96D1-118CCDE5B5EB}"/>
              </a:ext>
            </a:extLst>
          </p:cNvPr>
          <p:cNvSpPr>
            <a:spLocks noGrp="1"/>
          </p:cNvSpPr>
          <p:nvPr>
            <p:ph type="sldNum" sz="quarter" idx="10"/>
          </p:nvPr>
        </p:nvSpPr>
        <p:spPr/>
        <p:txBody>
          <a:bodyPr/>
          <a:lstStyle>
            <a:lvl1pPr>
              <a:defRPr/>
            </a:lvl1pPr>
          </a:lstStyle>
          <a:p>
            <a:fld id="{AE280AD0-F7A5-442F-A6EC-1981A5C433EE}" type="slidenum">
              <a:rPr lang="fr-FR" altLang="fr-FR"/>
              <a:pPr/>
              <a:t>‹N°›</a:t>
            </a:fld>
            <a:endParaRPr lang="fr-FR" altLang="fr-FR"/>
          </a:p>
        </p:txBody>
      </p:sp>
    </p:spTree>
    <p:extLst>
      <p:ext uri="{BB962C8B-B14F-4D97-AF65-F5344CB8AC3E}">
        <p14:creationId xmlns:p14="http://schemas.microsoft.com/office/powerpoint/2010/main" val="2800532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481138" y="7477125"/>
            <a:ext cx="4533900" cy="882650"/>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481138" y="954088"/>
            <a:ext cx="4533900" cy="640873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dirty="0">
              <a:sym typeface="Calibri" pitchFamily="34" charset="0"/>
            </a:endParaRPr>
          </a:p>
        </p:txBody>
      </p:sp>
      <p:sp>
        <p:nvSpPr>
          <p:cNvPr id="4" name="Espace réservé du texte 3"/>
          <p:cNvSpPr>
            <a:spLocks noGrp="1"/>
          </p:cNvSpPr>
          <p:nvPr>
            <p:ph type="body" sz="half" idx="2"/>
          </p:nvPr>
        </p:nvSpPr>
        <p:spPr>
          <a:xfrm>
            <a:off x="1481138" y="8359775"/>
            <a:ext cx="4533900" cy="12525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3">
            <a:extLst>
              <a:ext uri="{FF2B5EF4-FFF2-40B4-BE49-F238E27FC236}">
                <a16:creationId xmlns:a16="http://schemas.microsoft.com/office/drawing/2014/main" id="{C8D677CD-F759-43C5-AFDC-776D05DC2CBF}"/>
              </a:ext>
            </a:extLst>
          </p:cNvPr>
          <p:cNvSpPr>
            <a:spLocks noGrp="1"/>
          </p:cNvSpPr>
          <p:nvPr>
            <p:ph type="sldNum" sz="quarter" idx="10"/>
          </p:nvPr>
        </p:nvSpPr>
        <p:spPr/>
        <p:txBody>
          <a:bodyPr/>
          <a:lstStyle>
            <a:lvl1pPr>
              <a:defRPr/>
            </a:lvl1pPr>
          </a:lstStyle>
          <a:p>
            <a:fld id="{70953E4C-CD6E-4136-B19A-262B050D157B}" type="slidenum">
              <a:rPr lang="fr-FR" altLang="fr-FR"/>
              <a:pPr/>
              <a:t>‹N°›</a:t>
            </a:fld>
            <a:endParaRPr lang="fr-FR" altLang="fr-FR"/>
          </a:p>
        </p:txBody>
      </p:sp>
    </p:spTree>
    <p:extLst>
      <p:ext uri="{BB962C8B-B14F-4D97-AF65-F5344CB8AC3E}">
        <p14:creationId xmlns:p14="http://schemas.microsoft.com/office/powerpoint/2010/main" val="103732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1026" name="Rectangle 1">
            <a:extLst>
              <a:ext uri="{FF2B5EF4-FFF2-40B4-BE49-F238E27FC236}">
                <a16:creationId xmlns:a16="http://schemas.microsoft.com/office/drawing/2014/main" id="{1BE5FCC5-2D6B-4400-99BE-AA87EB3D4419}"/>
              </a:ext>
            </a:extLst>
          </p:cNvPr>
          <p:cNvSpPr>
            <a:spLocks noGrp="1"/>
          </p:cNvSpPr>
          <p:nvPr>
            <p:ph type="title"/>
          </p:nvPr>
        </p:nvSpPr>
        <p:spPr bwMode="auto">
          <a:xfrm>
            <a:off x="519113" y="568325"/>
            <a:ext cx="6519862" cy="206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ctr" anchorCtr="0" compatLnSpc="1">
            <a:prstTxWarp prst="textNoShape">
              <a:avLst/>
            </a:prstTxWarp>
          </a:bodyPr>
          <a:lstStyle/>
          <a:p>
            <a:pPr lvl="0"/>
            <a:r>
              <a:rPr lang="fr-FR" altLang="fr-FR">
                <a:sym typeface="Calibri" panose="020F0502020204030204" pitchFamily="34" charset="0"/>
              </a:rPr>
              <a:t>Click to edit Master title style</a:t>
            </a:r>
          </a:p>
        </p:txBody>
      </p:sp>
      <p:sp>
        <p:nvSpPr>
          <p:cNvPr id="1027" name="Rectangle 2">
            <a:extLst>
              <a:ext uri="{FF2B5EF4-FFF2-40B4-BE49-F238E27FC236}">
                <a16:creationId xmlns:a16="http://schemas.microsoft.com/office/drawing/2014/main" id="{42665B5C-9BAC-4EFC-B521-A85FE30D38E1}"/>
              </a:ext>
            </a:extLst>
          </p:cNvPr>
          <p:cNvSpPr>
            <a:spLocks noGrp="1"/>
          </p:cNvSpPr>
          <p:nvPr>
            <p:ph type="body" idx="1"/>
          </p:nvPr>
        </p:nvSpPr>
        <p:spPr bwMode="auto">
          <a:xfrm>
            <a:off x="519113" y="2844800"/>
            <a:ext cx="6519862" cy="6784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p>
            <a:pPr lvl="0"/>
            <a:r>
              <a:rPr lang="fr-FR" altLang="fr-FR">
                <a:sym typeface="Calibri" panose="020F0502020204030204" pitchFamily="34" charset="0"/>
              </a:rPr>
              <a:t>Click to edit Master text styles</a:t>
            </a:r>
          </a:p>
          <a:p>
            <a:pPr lvl="1"/>
            <a:r>
              <a:rPr lang="fr-FR" altLang="fr-FR">
                <a:sym typeface="Calibri" panose="020F0502020204030204" pitchFamily="34" charset="0"/>
              </a:rPr>
              <a:t>Second level</a:t>
            </a:r>
          </a:p>
          <a:p>
            <a:pPr lvl="2"/>
            <a:r>
              <a:rPr lang="fr-FR" altLang="fr-FR">
                <a:sym typeface="Calibri" panose="020F0502020204030204" pitchFamily="34" charset="0"/>
              </a:rPr>
              <a:t>Third level</a:t>
            </a:r>
          </a:p>
          <a:p>
            <a:pPr lvl="3"/>
            <a:r>
              <a:rPr lang="fr-FR" altLang="fr-FR">
                <a:sym typeface="Calibri" panose="020F0502020204030204" pitchFamily="34" charset="0"/>
              </a:rPr>
              <a:t>Fourth level</a:t>
            </a:r>
          </a:p>
          <a:p>
            <a:pPr lvl="4"/>
            <a:r>
              <a:rPr lang="fr-FR" altLang="fr-FR">
                <a:sym typeface="Calibri" panose="020F0502020204030204" pitchFamily="34" charset="0"/>
              </a:rPr>
              <a:t>Fifth level</a:t>
            </a:r>
          </a:p>
        </p:txBody>
      </p:sp>
      <p:sp>
        <p:nvSpPr>
          <p:cNvPr id="2" name="Rectangle 3">
            <a:extLst>
              <a:ext uri="{FF2B5EF4-FFF2-40B4-BE49-F238E27FC236}">
                <a16:creationId xmlns:a16="http://schemas.microsoft.com/office/drawing/2014/main" id="{22A349C6-2665-41E9-92D0-C8D38FB7D186}"/>
              </a:ext>
            </a:extLst>
          </p:cNvPr>
          <p:cNvSpPr>
            <a:spLocks noGrp="1"/>
          </p:cNvSpPr>
          <p:nvPr>
            <p:ph type="sldNum" sz="quarter" idx="2"/>
          </p:nvPr>
        </p:nvSpPr>
        <p:spPr bwMode="auto">
          <a:xfrm>
            <a:off x="6819900" y="10077450"/>
            <a:ext cx="219075" cy="231775"/>
          </a:xfrm>
          <a:prstGeom prst="rect">
            <a:avLst/>
          </a:prstGeom>
          <a:noFill/>
          <a:ln w="12700" cap="flat" cmpd="sng">
            <a:noFill/>
            <a:prstDash val="solid"/>
            <a:miter lim="400000"/>
            <a:headEnd type="none" w="med" len="med"/>
            <a:tailEnd type="none" w="med" len="med"/>
          </a:ln>
          <a:effectLst/>
        </p:spPr>
        <p:txBody>
          <a:bodyPr vert="horz" wrap="none" lIns="45720" tIns="45720" rIns="45720" bIns="45720" numCol="1" anchor="ctr" anchorCtr="0" compatLnSpc="1">
            <a:prstTxWarp prst="textNoShape">
              <a:avLst/>
            </a:prstTxWarp>
          </a:bodyPr>
          <a:lstStyle>
            <a:lvl1pPr algn="r" eaLnBrk="1">
              <a:defRPr sz="900">
                <a:solidFill>
                  <a:srgbClr val="888888"/>
                </a:solidFill>
              </a:defRPr>
            </a:lvl1pPr>
          </a:lstStyle>
          <a:p>
            <a:fld id="{48760E68-AFD6-4E36-A0A7-15050C87A66E}" type="slidenum">
              <a:rPr lang="fr-FR" altLang="fr-FR"/>
              <a:pPr/>
              <a:t>‹N°›</a:t>
            </a:fld>
            <a:endParaRPr lang="fr-FR" alt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755650" rtl="0" eaLnBrk="0" fontAlgn="base" hangingPunct="0">
        <a:lnSpc>
          <a:spcPct val="90000"/>
        </a:lnSpc>
        <a:spcBef>
          <a:spcPct val="0"/>
        </a:spcBef>
        <a:spcAft>
          <a:spcPct val="0"/>
        </a:spcAft>
        <a:defRPr sz="3600">
          <a:solidFill>
            <a:srgbClr val="000000"/>
          </a:solidFill>
          <a:latin typeface="+mj-lt"/>
          <a:ea typeface="+mj-ea"/>
          <a:cs typeface="+mj-cs"/>
          <a:sym typeface="Calibri" panose="020F0502020204030204" pitchFamily="34" charset="0"/>
        </a:defRPr>
      </a:lvl1pPr>
      <a:lvl2pPr algn="l" defTabSz="755650" rtl="0" eaLnBrk="0" fontAlgn="base" hangingPunct="0">
        <a:lnSpc>
          <a:spcPct val="90000"/>
        </a:lnSpc>
        <a:spcBef>
          <a:spcPct val="0"/>
        </a:spcBef>
        <a:spcAft>
          <a:spcPct val="0"/>
        </a:spcAft>
        <a:defRPr sz="3600">
          <a:solidFill>
            <a:srgbClr val="000000"/>
          </a:solidFill>
          <a:latin typeface="Calibri" pitchFamily="34" charset="0"/>
          <a:ea typeface="Calibri" pitchFamily="34" charset="0"/>
          <a:cs typeface="Calibri" pitchFamily="34" charset="0"/>
          <a:sym typeface="Calibri" panose="020F0502020204030204" pitchFamily="34" charset="0"/>
        </a:defRPr>
      </a:lvl2pPr>
      <a:lvl3pPr algn="l" defTabSz="755650" rtl="0" eaLnBrk="0" fontAlgn="base" hangingPunct="0">
        <a:lnSpc>
          <a:spcPct val="90000"/>
        </a:lnSpc>
        <a:spcBef>
          <a:spcPct val="0"/>
        </a:spcBef>
        <a:spcAft>
          <a:spcPct val="0"/>
        </a:spcAft>
        <a:defRPr sz="3600">
          <a:solidFill>
            <a:srgbClr val="000000"/>
          </a:solidFill>
          <a:latin typeface="Calibri" pitchFamily="34" charset="0"/>
          <a:ea typeface="Calibri" pitchFamily="34" charset="0"/>
          <a:cs typeface="Calibri" pitchFamily="34" charset="0"/>
          <a:sym typeface="Calibri" panose="020F0502020204030204" pitchFamily="34" charset="0"/>
        </a:defRPr>
      </a:lvl3pPr>
      <a:lvl4pPr algn="l" defTabSz="755650" rtl="0" eaLnBrk="0" fontAlgn="base" hangingPunct="0">
        <a:lnSpc>
          <a:spcPct val="90000"/>
        </a:lnSpc>
        <a:spcBef>
          <a:spcPct val="0"/>
        </a:spcBef>
        <a:spcAft>
          <a:spcPct val="0"/>
        </a:spcAft>
        <a:defRPr sz="3600">
          <a:solidFill>
            <a:srgbClr val="000000"/>
          </a:solidFill>
          <a:latin typeface="Calibri" pitchFamily="34" charset="0"/>
          <a:ea typeface="Calibri" pitchFamily="34" charset="0"/>
          <a:cs typeface="Calibri" pitchFamily="34" charset="0"/>
          <a:sym typeface="Calibri" panose="020F0502020204030204" pitchFamily="34" charset="0"/>
        </a:defRPr>
      </a:lvl4pPr>
      <a:lvl5pPr algn="l" defTabSz="755650" rtl="0" eaLnBrk="0" fontAlgn="base" hangingPunct="0">
        <a:lnSpc>
          <a:spcPct val="90000"/>
        </a:lnSpc>
        <a:spcBef>
          <a:spcPct val="0"/>
        </a:spcBef>
        <a:spcAft>
          <a:spcPct val="0"/>
        </a:spcAft>
        <a:defRPr sz="3600">
          <a:solidFill>
            <a:srgbClr val="000000"/>
          </a:solidFill>
          <a:latin typeface="Calibri" pitchFamily="34" charset="0"/>
          <a:ea typeface="Calibri" pitchFamily="34" charset="0"/>
          <a:cs typeface="Calibri" pitchFamily="34" charset="0"/>
          <a:sym typeface="Calibri" panose="020F0502020204030204" pitchFamily="34" charset="0"/>
        </a:defRPr>
      </a:lvl5pPr>
      <a:lvl6pPr marL="457200" algn="l" defTabSz="755650" rtl="0" fontAlgn="base" hangingPunct="0">
        <a:lnSpc>
          <a:spcPct val="90000"/>
        </a:lnSpc>
        <a:spcBef>
          <a:spcPct val="0"/>
        </a:spcBef>
        <a:spcAft>
          <a:spcPct val="0"/>
        </a:spcAft>
        <a:defRPr sz="3600">
          <a:solidFill>
            <a:srgbClr val="000000"/>
          </a:solidFill>
          <a:latin typeface="Calibri" pitchFamily="34" charset="0"/>
          <a:ea typeface="Calibri" pitchFamily="34" charset="0"/>
          <a:cs typeface="Calibri" pitchFamily="34" charset="0"/>
          <a:sym typeface="Calibri" pitchFamily="34" charset="0"/>
        </a:defRPr>
      </a:lvl6pPr>
      <a:lvl7pPr marL="914400" algn="l" defTabSz="755650" rtl="0" fontAlgn="base" hangingPunct="0">
        <a:lnSpc>
          <a:spcPct val="90000"/>
        </a:lnSpc>
        <a:spcBef>
          <a:spcPct val="0"/>
        </a:spcBef>
        <a:spcAft>
          <a:spcPct val="0"/>
        </a:spcAft>
        <a:defRPr sz="3600">
          <a:solidFill>
            <a:srgbClr val="000000"/>
          </a:solidFill>
          <a:latin typeface="Calibri" pitchFamily="34" charset="0"/>
          <a:ea typeface="Calibri" pitchFamily="34" charset="0"/>
          <a:cs typeface="Calibri" pitchFamily="34" charset="0"/>
          <a:sym typeface="Calibri" pitchFamily="34" charset="0"/>
        </a:defRPr>
      </a:lvl7pPr>
      <a:lvl8pPr marL="1371600" algn="l" defTabSz="755650" rtl="0" fontAlgn="base" hangingPunct="0">
        <a:lnSpc>
          <a:spcPct val="90000"/>
        </a:lnSpc>
        <a:spcBef>
          <a:spcPct val="0"/>
        </a:spcBef>
        <a:spcAft>
          <a:spcPct val="0"/>
        </a:spcAft>
        <a:defRPr sz="3600">
          <a:solidFill>
            <a:srgbClr val="000000"/>
          </a:solidFill>
          <a:latin typeface="Calibri" pitchFamily="34" charset="0"/>
          <a:ea typeface="Calibri" pitchFamily="34" charset="0"/>
          <a:cs typeface="Calibri" pitchFamily="34" charset="0"/>
          <a:sym typeface="Calibri" pitchFamily="34" charset="0"/>
        </a:defRPr>
      </a:lvl8pPr>
      <a:lvl9pPr marL="1828800" algn="l" defTabSz="755650" rtl="0" fontAlgn="base" hangingPunct="0">
        <a:lnSpc>
          <a:spcPct val="90000"/>
        </a:lnSpc>
        <a:spcBef>
          <a:spcPct val="0"/>
        </a:spcBef>
        <a:spcAft>
          <a:spcPct val="0"/>
        </a:spcAft>
        <a:defRPr sz="3600">
          <a:solidFill>
            <a:srgbClr val="000000"/>
          </a:solidFill>
          <a:latin typeface="Calibri" pitchFamily="34" charset="0"/>
          <a:ea typeface="Calibri" pitchFamily="34" charset="0"/>
          <a:cs typeface="Calibri" pitchFamily="34" charset="0"/>
          <a:sym typeface="Calibri" pitchFamily="34" charset="0"/>
        </a:defRPr>
      </a:lvl9pPr>
    </p:titleStyle>
    <p:bodyStyle>
      <a:lvl1pPr marL="188913" indent="-188913" algn="l" defTabSz="755650" rtl="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mn-lt"/>
          <a:ea typeface="+mn-ea"/>
          <a:cs typeface="+mn-cs"/>
          <a:sym typeface="Calibri" panose="020F0502020204030204" pitchFamily="34" charset="0"/>
        </a:defRPr>
      </a:lvl1pPr>
      <a:lvl2pPr marL="606425" indent="-228600" algn="l" defTabSz="755650" rtl="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mn-lt"/>
          <a:ea typeface="+mn-ea"/>
          <a:cs typeface="+mn-cs"/>
          <a:sym typeface="Calibri" panose="020F0502020204030204" pitchFamily="34" charset="0"/>
        </a:defRPr>
      </a:lvl2pPr>
      <a:lvl3pPr marL="1027113" indent="-271463" algn="l" defTabSz="755650" rtl="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mn-lt"/>
          <a:ea typeface="+mn-ea"/>
          <a:cs typeface="+mn-cs"/>
          <a:sym typeface="Calibri" panose="020F0502020204030204" pitchFamily="34" charset="0"/>
        </a:defRPr>
      </a:lvl3pPr>
      <a:lvl4pPr marL="1443038" indent="-309563" algn="l" defTabSz="755650" rtl="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mn-lt"/>
          <a:ea typeface="+mn-ea"/>
          <a:cs typeface="+mn-cs"/>
          <a:sym typeface="Calibri" panose="020F0502020204030204" pitchFamily="34" charset="0"/>
        </a:defRPr>
      </a:lvl4pPr>
      <a:lvl5pPr marL="1820863" indent="-309563" algn="l" defTabSz="755650" rtl="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mn-lt"/>
          <a:ea typeface="+mn-ea"/>
          <a:cs typeface="+mn-cs"/>
          <a:sym typeface="Calibri" panose="020F0502020204030204" pitchFamily="34" charset="0"/>
        </a:defRPr>
      </a:lvl5pPr>
      <a:lvl6pPr marL="2278063" indent="-309563" algn="l" defTabSz="755650" rtl="0" fontAlgn="base" hangingPunct="0">
        <a:lnSpc>
          <a:spcPct val="90000"/>
        </a:lnSpc>
        <a:spcBef>
          <a:spcPts val="800"/>
        </a:spcBef>
        <a:spcAft>
          <a:spcPct val="0"/>
        </a:spcAft>
        <a:buSzPct val="100000"/>
        <a:buFont typeface="Arial" pitchFamily="34" charset="0"/>
        <a:buChar char="•"/>
        <a:defRPr sz="2300">
          <a:solidFill>
            <a:srgbClr val="000000"/>
          </a:solidFill>
          <a:latin typeface="+mn-lt"/>
          <a:ea typeface="+mn-ea"/>
          <a:cs typeface="+mn-cs"/>
          <a:sym typeface="Calibri" pitchFamily="34" charset="0"/>
        </a:defRPr>
      </a:lvl6pPr>
      <a:lvl7pPr marL="2735263" indent="-309563" algn="l" defTabSz="755650" rtl="0" fontAlgn="base" hangingPunct="0">
        <a:lnSpc>
          <a:spcPct val="90000"/>
        </a:lnSpc>
        <a:spcBef>
          <a:spcPts val="800"/>
        </a:spcBef>
        <a:spcAft>
          <a:spcPct val="0"/>
        </a:spcAft>
        <a:buSzPct val="100000"/>
        <a:buFont typeface="Arial" pitchFamily="34" charset="0"/>
        <a:buChar char="•"/>
        <a:defRPr sz="2300">
          <a:solidFill>
            <a:srgbClr val="000000"/>
          </a:solidFill>
          <a:latin typeface="+mn-lt"/>
          <a:ea typeface="+mn-ea"/>
          <a:cs typeface="+mn-cs"/>
          <a:sym typeface="Calibri" pitchFamily="34" charset="0"/>
        </a:defRPr>
      </a:lvl7pPr>
      <a:lvl8pPr marL="3192463" indent="-309563" algn="l" defTabSz="755650" rtl="0" fontAlgn="base" hangingPunct="0">
        <a:lnSpc>
          <a:spcPct val="90000"/>
        </a:lnSpc>
        <a:spcBef>
          <a:spcPts val="800"/>
        </a:spcBef>
        <a:spcAft>
          <a:spcPct val="0"/>
        </a:spcAft>
        <a:buSzPct val="100000"/>
        <a:buFont typeface="Arial" pitchFamily="34" charset="0"/>
        <a:buChar char="•"/>
        <a:defRPr sz="2300">
          <a:solidFill>
            <a:srgbClr val="000000"/>
          </a:solidFill>
          <a:latin typeface="+mn-lt"/>
          <a:ea typeface="+mn-ea"/>
          <a:cs typeface="+mn-cs"/>
          <a:sym typeface="Calibri" pitchFamily="34" charset="0"/>
        </a:defRPr>
      </a:lvl8pPr>
      <a:lvl9pPr marL="3649663" indent="-309563" algn="l" defTabSz="755650" rtl="0" fontAlgn="base" hangingPunct="0">
        <a:lnSpc>
          <a:spcPct val="90000"/>
        </a:lnSpc>
        <a:spcBef>
          <a:spcPts val="800"/>
        </a:spcBef>
        <a:spcAft>
          <a:spcPct val="0"/>
        </a:spcAft>
        <a:buSzPct val="100000"/>
        <a:buFont typeface="Arial" pitchFamily="34" charset="0"/>
        <a:buChar char="•"/>
        <a:defRPr sz="2300">
          <a:solidFill>
            <a:srgbClr val="000000"/>
          </a:solidFill>
          <a:latin typeface="+mn-lt"/>
          <a:ea typeface="+mn-ea"/>
          <a:cs typeface="+mn-cs"/>
          <a:sym typeface="Calibri" pitchFamily="34"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ontactAMTALENTS@ensam.e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emf"/></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a:extLst>
              <a:ext uri="{FF2B5EF4-FFF2-40B4-BE49-F238E27FC236}">
                <a16:creationId xmlns:a16="http://schemas.microsoft.com/office/drawing/2014/main" id="{14CA27E1-20F5-4DF4-9DA5-330F66FF5CF4}"/>
              </a:ext>
            </a:extLst>
          </p:cNvPr>
          <p:cNvSpPr>
            <a:spLocks/>
          </p:cNvSpPr>
          <p:nvPr/>
        </p:nvSpPr>
        <p:spPr bwMode="auto">
          <a:xfrm>
            <a:off x="0" y="918831"/>
            <a:ext cx="7558088" cy="1371055"/>
          </a:xfrm>
          <a:prstGeom prst="rect">
            <a:avLst/>
          </a:prstGeom>
          <a:solidFill>
            <a:srgbClr val="80276C"/>
          </a:solidFill>
          <a:ln>
            <a:noFill/>
          </a:ln>
        </p:spPr>
        <p:txBody>
          <a:bodyPr lIns="45720" rIns="45720" anchor="ctr"/>
          <a:lstStyle>
            <a:lvl1pPr>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algn="ctr" eaLnBrk="1">
              <a:lnSpc>
                <a:spcPct val="100000"/>
              </a:lnSpc>
              <a:spcBef>
                <a:spcPct val="0"/>
              </a:spcBef>
              <a:buSzTx/>
              <a:buFontTx/>
              <a:buNone/>
            </a:pPr>
            <a:endParaRPr lang="fr-FR" altLang="fr-FR" sz="1800">
              <a:solidFill>
                <a:srgbClr val="FFFFFF"/>
              </a:solidFill>
            </a:endParaRPr>
          </a:p>
        </p:txBody>
      </p:sp>
      <p:sp>
        <p:nvSpPr>
          <p:cNvPr id="3080" name="Rectangle 8">
            <a:extLst>
              <a:ext uri="{FF2B5EF4-FFF2-40B4-BE49-F238E27FC236}">
                <a16:creationId xmlns:a16="http://schemas.microsoft.com/office/drawing/2014/main" id="{0EF22B75-EF31-4382-9A12-95CDFA5DC3EA}"/>
              </a:ext>
            </a:extLst>
          </p:cNvPr>
          <p:cNvSpPr>
            <a:spLocks/>
          </p:cNvSpPr>
          <p:nvPr/>
        </p:nvSpPr>
        <p:spPr bwMode="auto">
          <a:xfrm>
            <a:off x="497464" y="2625141"/>
            <a:ext cx="6561572" cy="2198038"/>
          </a:xfrm>
          <a:prstGeom prst="rect">
            <a:avLst/>
          </a:prstGeom>
          <a:noFill/>
          <a:ln w="12700" cap="flat" cmpd="sng">
            <a:noFill/>
            <a:prstDash val="solid"/>
            <a:miter lim="400000"/>
            <a:headEnd type="none" w="med" len="med"/>
            <a:tailEnd type="none" w="med" len="med"/>
          </a:ln>
          <a:effectLst/>
        </p:spPr>
        <p:txBody>
          <a:bodyPr wrap="square" lIns="45720" rIns="45720">
            <a:spAutoFit/>
          </a:bodyPr>
          <a:lstStyle/>
          <a:p>
            <a:pPr marL="69850" indent="22225" eaLnBrk="1">
              <a:buClr>
                <a:schemeClr val="bg1">
                  <a:lumMod val="65000"/>
                </a:schemeClr>
              </a:buClr>
              <a:defRPr/>
            </a:pPr>
            <a:r>
              <a:rPr lang="fr-FR" sz="1400" b="1" dirty="0">
                <a:solidFill>
                  <a:srgbClr val="80276C"/>
                </a:solidFill>
                <a:latin typeface="Arial Black" panose="020B0A04020102020204" pitchFamily="34" charset="0"/>
                <a:cs typeface="Arial" panose="020B0604020202020204" pitchFamily="34" charset="0"/>
                <a:sym typeface="Arial Black" pitchFamily="34" charset="0"/>
              </a:rPr>
              <a:t>Objectifs</a:t>
            </a:r>
          </a:p>
          <a:p>
            <a:pPr marL="69850" indent="22225" eaLnBrk="1">
              <a:buClr>
                <a:schemeClr val="bg1">
                  <a:lumMod val="65000"/>
                </a:schemeClr>
              </a:buClr>
              <a:defRPr/>
            </a:pPr>
            <a:endParaRPr lang="fr-FR" sz="600" b="1" dirty="0">
              <a:solidFill>
                <a:srgbClr val="80276C"/>
              </a:solidFill>
              <a:latin typeface="Arial" panose="020B0604020202020204" pitchFamily="34" charset="0"/>
              <a:cs typeface="Arial" panose="020B0604020202020204" pitchFamily="34" charset="0"/>
              <a:sym typeface="Arial Black" pitchFamily="34" charset="0"/>
            </a:endParaRPr>
          </a:p>
          <a:p>
            <a:pPr algn="just">
              <a:spcAft>
                <a:spcPts val="800"/>
              </a:spcAft>
            </a:pPr>
            <a:r>
              <a:rPr lang="fr-FR" sz="950" dirty="0">
                <a:solidFill>
                  <a:srgbClr val="80276C"/>
                </a:solidFill>
                <a:latin typeface="Arial" panose="020B0604020202020204" pitchFamily="34" charset="0"/>
                <a:ea typeface="Calibri" panose="020F0502020204030204" pitchFamily="34" charset="0"/>
                <a:cs typeface="Arial" panose="020B0604020202020204" pitchFamily="34" charset="0"/>
                <a:sym typeface="Arial" pitchFamily="34" charset="0"/>
              </a:rPr>
              <a:t>Les Arts et Métiers, au-delà des ingénieurs généralistes, forment des étudiants de Master de très haut niveau, dont la vocation est d’exercer leurs compétences dans les services R&amp;D des entreprises et dans les laboratoires de recherche ou de créer leur entreprise. </a:t>
            </a:r>
          </a:p>
          <a:p>
            <a:pPr algn="just">
              <a:spcAft>
                <a:spcPts val="800"/>
              </a:spcAft>
            </a:pPr>
            <a:r>
              <a:rPr lang="fr-FR" sz="950" dirty="0">
                <a:solidFill>
                  <a:srgbClr val="80276C"/>
                </a:solidFill>
                <a:latin typeface="Arial" panose="020B0604020202020204" pitchFamily="34" charset="0"/>
                <a:ea typeface="Calibri" panose="020F0502020204030204" pitchFamily="34" charset="0"/>
                <a:cs typeface="Arial" panose="020B0604020202020204" pitchFamily="34" charset="0"/>
                <a:sym typeface="Arial" pitchFamily="34" charset="0"/>
              </a:rPr>
              <a:t>Le Master Technologies Emergentes pour l'Education et la Formation (TEEF) est opéré par les Arts et Métiers en partenariat avec Le Mans Université, sur le campus de Laval. Il vise à former des profils hybrides experts à la fois en pédagogie (ingénierie pédagogique, neurosciences de l'apprentissage, sciences de l'éducation...) et dans les technologies émergentes (réalité virtuelle/augmentée, intelligence artificielle, etc.) qui seront capables de concevoir, développer et mettre en œuvre des dispositifs de formation innovants. Ils sauront aussi accompagner des enseignants dans la prise en main des nouvelles technologies et scénariser des formations basées sur des outils innovants. Le profil correspond à des ingénieurs pédagogiques très technophiles, ou à des concepteurs d'outils de formation.</a:t>
            </a:r>
            <a:endParaRPr lang="fr-FR" sz="950" dirty="0">
              <a:solidFill>
                <a:srgbClr val="80276C"/>
              </a:solidFill>
              <a:latin typeface="Arial" panose="020B0604020202020204" pitchFamily="34" charset="0"/>
              <a:ea typeface="Calibri" panose="020F0502020204030204" pitchFamily="34" charset="0"/>
              <a:cs typeface="Arial" panose="020B0604020202020204" pitchFamily="34" charset="0"/>
            </a:endParaRPr>
          </a:p>
          <a:p>
            <a:pPr algn="just">
              <a:spcAft>
                <a:spcPts val="800"/>
              </a:spcAft>
            </a:pPr>
            <a:endParaRPr lang="fr-FR" sz="950" dirty="0">
              <a:solidFill>
                <a:srgbClr val="80276C"/>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3082" name="Rectangle 10">
            <a:extLst>
              <a:ext uri="{FF2B5EF4-FFF2-40B4-BE49-F238E27FC236}">
                <a16:creationId xmlns:a16="http://schemas.microsoft.com/office/drawing/2014/main" id="{F1961483-5E47-486D-A0B2-79562B475F00}"/>
              </a:ext>
            </a:extLst>
          </p:cNvPr>
          <p:cNvSpPr>
            <a:spLocks/>
          </p:cNvSpPr>
          <p:nvPr/>
        </p:nvSpPr>
        <p:spPr bwMode="auto">
          <a:xfrm>
            <a:off x="1005942" y="6205522"/>
            <a:ext cx="2590800" cy="1623521"/>
          </a:xfrm>
          <a:prstGeom prst="rect">
            <a:avLst/>
          </a:prstGeom>
          <a:noFill/>
          <a:ln w="12700" cap="flat" cmpd="sng">
            <a:noFill/>
            <a:prstDash val="solid"/>
            <a:miter lim="400000"/>
            <a:headEnd type="none" w="med" len="med"/>
            <a:tailEnd type="none" w="med" len="med"/>
          </a:ln>
          <a:effectLst/>
        </p:spPr>
        <p:txBody>
          <a:bodyPr lIns="45720" rIns="45720">
            <a:spAutoFit/>
          </a:bodyPr>
          <a:lstStyle/>
          <a:p>
            <a:pPr marL="69850" indent="22225" eaLnBrk="1">
              <a:buClr>
                <a:schemeClr val="bg1">
                  <a:lumMod val="65000"/>
                </a:schemeClr>
              </a:buClr>
              <a:defRPr/>
            </a:pPr>
            <a:r>
              <a:rPr lang="fr-FR" sz="1400" b="1" dirty="0">
                <a:solidFill>
                  <a:srgbClr val="80276C"/>
                </a:solidFill>
                <a:latin typeface="Arial" panose="020B0604020202020204" pitchFamily="34" charset="0"/>
                <a:cs typeface="Arial" panose="020B0604020202020204" pitchFamily="34" charset="0"/>
                <a:sym typeface="Arial Black" pitchFamily="34" charset="0"/>
              </a:rPr>
              <a:t>Secteurs visés</a:t>
            </a:r>
            <a:endParaRPr lang="fr-FR" sz="1400" b="1" dirty="0">
              <a:solidFill>
                <a:srgbClr val="80276C"/>
              </a:solidFill>
              <a:latin typeface="Arial" panose="020B0604020202020204" pitchFamily="34" charset="0"/>
              <a:cs typeface="Arial" panose="020B0604020202020204" pitchFamily="34" charset="0"/>
              <a:sym typeface="Arial" pitchFamily="34" charset="0"/>
            </a:endParaRPr>
          </a:p>
          <a:p>
            <a:pPr marL="252000" indent="-108000" eaLnBrk="1">
              <a:buClr>
                <a:schemeClr val="bg1">
                  <a:lumMod val="65000"/>
                </a:schemeClr>
              </a:buClr>
              <a:buSzPct val="100000"/>
              <a:buFontTx/>
              <a:buChar char="■"/>
              <a:defRPr/>
            </a:pPr>
            <a:r>
              <a:rPr lang="fr-FR" sz="950" dirty="0">
                <a:solidFill>
                  <a:srgbClr val="80276C"/>
                </a:solidFill>
                <a:latin typeface="Candara" panose="020E0502030303020204" pitchFamily="34" charset="0"/>
                <a:sym typeface="Arial" pitchFamily="34" charset="0"/>
              </a:rPr>
              <a:t>Industrie 4.0</a:t>
            </a:r>
            <a:endParaRPr lang="fr-FR" sz="950" dirty="0">
              <a:solidFill>
                <a:srgbClr val="80276C"/>
              </a:solidFill>
              <a:latin typeface="Candara" panose="020E0502030303020204" pitchFamily="34" charset="0"/>
            </a:endParaRPr>
          </a:p>
          <a:p>
            <a:pPr marL="252000" indent="-108000" eaLnBrk="1">
              <a:buClr>
                <a:schemeClr val="bg1">
                  <a:lumMod val="65000"/>
                </a:schemeClr>
              </a:buClr>
              <a:buSzPct val="100000"/>
              <a:buFontTx/>
              <a:buChar char="■"/>
              <a:defRPr/>
            </a:pPr>
            <a:r>
              <a:rPr lang="fr-FR" sz="950" dirty="0">
                <a:solidFill>
                  <a:srgbClr val="80276C"/>
                </a:solidFill>
                <a:latin typeface="Candara" panose="020E0502030303020204" pitchFamily="34" charset="0"/>
                <a:sym typeface="Arial" pitchFamily="34" charset="0"/>
              </a:rPr>
              <a:t>Etablissements d’enseignement supérieur et de recherche</a:t>
            </a:r>
            <a:endParaRPr lang="fr-FR" sz="950" dirty="0">
              <a:solidFill>
                <a:srgbClr val="80276C"/>
              </a:solidFill>
              <a:latin typeface="Candara" panose="020E0502030303020204" pitchFamily="34" charset="0"/>
            </a:endParaRPr>
          </a:p>
          <a:p>
            <a:pPr marL="252000" indent="-108000" eaLnBrk="1">
              <a:buClr>
                <a:schemeClr val="bg1">
                  <a:lumMod val="65000"/>
                </a:schemeClr>
              </a:buClr>
              <a:buSzPct val="100000"/>
              <a:buFontTx/>
              <a:buChar char="■"/>
              <a:defRPr/>
            </a:pPr>
            <a:r>
              <a:rPr lang="fr-FR" sz="950" dirty="0">
                <a:solidFill>
                  <a:srgbClr val="80276C"/>
                </a:solidFill>
                <a:latin typeface="Candara" panose="020E0502030303020204" pitchFamily="34" charset="0"/>
                <a:sym typeface="Arial" pitchFamily="34" charset="0"/>
              </a:rPr>
              <a:t>Etablissements de formation</a:t>
            </a:r>
          </a:p>
          <a:p>
            <a:pPr marL="252000" indent="-108000" eaLnBrk="1">
              <a:buClr>
                <a:schemeClr val="bg1">
                  <a:lumMod val="65000"/>
                </a:schemeClr>
              </a:buClr>
              <a:buSzPct val="100000"/>
              <a:buFontTx/>
              <a:buChar char="■"/>
              <a:defRPr/>
            </a:pPr>
            <a:r>
              <a:rPr lang="fr-FR" sz="950" dirty="0">
                <a:solidFill>
                  <a:srgbClr val="80276C"/>
                </a:solidFill>
                <a:latin typeface="Candara" panose="020E0502030303020204" pitchFamily="34" charset="0"/>
                <a:sym typeface="Arial" pitchFamily="34" charset="0"/>
              </a:rPr>
              <a:t>Service formation de grands groupes</a:t>
            </a:r>
            <a:endParaRPr lang="fr-FR" sz="950" dirty="0">
              <a:solidFill>
                <a:srgbClr val="80276C"/>
              </a:solidFill>
              <a:latin typeface="Candara" panose="020E0502030303020204" pitchFamily="34" charset="0"/>
            </a:endParaRPr>
          </a:p>
          <a:p>
            <a:pPr marL="252000" indent="-108000" eaLnBrk="1">
              <a:buClr>
                <a:schemeClr val="bg1">
                  <a:lumMod val="65000"/>
                </a:schemeClr>
              </a:buClr>
              <a:buSzPct val="100000"/>
              <a:buFontTx/>
              <a:buChar char="■"/>
              <a:defRPr/>
            </a:pPr>
            <a:r>
              <a:rPr lang="fr-FR" sz="950" dirty="0">
                <a:solidFill>
                  <a:srgbClr val="80276C"/>
                </a:solidFill>
                <a:latin typeface="Candara" panose="020E0502030303020204" pitchFamily="34" charset="0"/>
                <a:sym typeface="Arial" pitchFamily="34" charset="0"/>
              </a:rPr>
              <a:t>Conception d’outils numériques de formation</a:t>
            </a:r>
          </a:p>
          <a:p>
            <a:pPr marL="252000" indent="-108000" eaLnBrk="1">
              <a:buClr>
                <a:schemeClr val="bg1">
                  <a:lumMod val="65000"/>
                </a:schemeClr>
              </a:buClr>
              <a:buSzPct val="100000"/>
              <a:buFontTx/>
              <a:buChar char="■"/>
              <a:defRPr/>
            </a:pPr>
            <a:r>
              <a:rPr lang="fr-FR" sz="950" dirty="0">
                <a:solidFill>
                  <a:srgbClr val="80276C"/>
                </a:solidFill>
                <a:latin typeface="Candara" panose="020E0502030303020204" pitchFamily="34" charset="0"/>
                <a:sym typeface="Arial" pitchFamily="34" charset="0"/>
              </a:rPr>
              <a:t>Entreprises de la </a:t>
            </a:r>
            <a:r>
              <a:rPr lang="fr-FR" sz="950" dirty="0" err="1">
                <a:solidFill>
                  <a:srgbClr val="80276C"/>
                </a:solidFill>
                <a:latin typeface="Candara" panose="020E0502030303020204" pitchFamily="34" charset="0"/>
                <a:sym typeface="Arial" pitchFamily="34" charset="0"/>
              </a:rPr>
              <a:t>EdTech</a:t>
            </a:r>
            <a:endParaRPr lang="fr-FR" sz="950" dirty="0">
              <a:solidFill>
                <a:srgbClr val="80276C"/>
              </a:solidFill>
              <a:latin typeface="Candara" panose="020E0502030303020204" pitchFamily="34" charset="0"/>
            </a:endParaRPr>
          </a:p>
          <a:p>
            <a:pPr marL="252000" indent="-108000" eaLnBrk="1">
              <a:buClr>
                <a:schemeClr val="bg1">
                  <a:lumMod val="65000"/>
                </a:schemeClr>
              </a:buClr>
              <a:buSzPct val="100000"/>
              <a:buFontTx/>
              <a:buChar char="■"/>
              <a:defRPr/>
            </a:pPr>
            <a:endParaRPr lang="fr-FR" sz="950" dirty="0">
              <a:solidFill>
                <a:srgbClr val="80276C"/>
              </a:solidFill>
              <a:latin typeface="Arial" pitchFamily="34" charset="0"/>
              <a:cs typeface="Arial" pitchFamily="34" charset="0"/>
              <a:sym typeface="Arial" pitchFamily="34" charset="0"/>
            </a:endParaRPr>
          </a:p>
        </p:txBody>
      </p:sp>
      <p:sp>
        <p:nvSpPr>
          <p:cNvPr id="3083" name="Rectangle 11">
            <a:extLst>
              <a:ext uri="{FF2B5EF4-FFF2-40B4-BE49-F238E27FC236}">
                <a16:creationId xmlns:a16="http://schemas.microsoft.com/office/drawing/2014/main" id="{BE765626-3898-4F92-98D8-09D9D1D9DEBA}"/>
              </a:ext>
            </a:extLst>
          </p:cNvPr>
          <p:cNvSpPr>
            <a:spLocks/>
          </p:cNvSpPr>
          <p:nvPr/>
        </p:nvSpPr>
        <p:spPr bwMode="auto">
          <a:xfrm>
            <a:off x="3850258" y="6204461"/>
            <a:ext cx="3351212" cy="1477328"/>
          </a:xfrm>
          <a:prstGeom prst="rect">
            <a:avLst/>
          </a:prstGeom>
          <a:noFill/>
          <a:ln w="12700" cap="flat" cmpd="sng">
            <a:noFill/>
            <a:prstDash val="solid"/>
            <a:miter lim="400000"/>
            <a:headEnd type="none" w="med" len="med"/>
            <a:tailEnd type="none" w="med" len="med"/>
          </a:ln>
          <a:effectLst/>
        </p:spPr>
        <p:txBody>
          <a:bodyPr lIns="45720" rIns="45720">
            <a:spAutoFit/>
          </a:bodyPr>
          <a:lstStyle/>
          <a:p>
            <a:pPr marL="69850" indent="22225" eaLnBrk="1">
              <a:buClr>
                <a:schemeClr val="bg1">
                  <a:lumMod val="65000"/>
                </a:schemeClr>
              </a:buClr>
              <a:buSzPct val="100000"/>
              <a:defRPr/>
            </a:pPr>
            <a:r>
              <a:rPr lang="fr-FR" sz="1400" b="1" dirty="0">
                <a:solidFill>
                  <a:srgbClr val="80276C"/>
                </a:solidFill>
                <a:latin typeface="Arial" panose="020B0604020202020204" pitchFamily="34" charset="0"/>
                <a:cs typeface="Arial" panose="020B0604020202020204" pitchFamily="34" charset="0"/>
                <a:sym typeface="Arial" pitchFamily="34" charset="0"/>
              </a:rPr>
              <a:t>Emplois occupés</a:t>
            </a:r>
          </a:p>
          <a:p>
            <a:pPr marL="252000" indent="-108000" eaLnBrk="1">
              <a:buClr>
                <a:schemeClr val="bg1">
                  <a:lumMod val="65000"/>
                </a:schemeClr>
              </a:buClr>
              <a:buSzPct val="100000"/>
              <a:buFontTx/>
              <a:buChar char="■"/>
              <a:defRPr/>
            </a:pPr>
            <a:r>
              <a:rPr lang="fr-FR" sz="950" dirty="0">
                <a:solidFill>
                  <a:srgbClr val="80276C"/>
                </a:solidFill>
                <a:latin typeface="Candara" panose="020E0502030303020204" pitchFamily="34" charset="0"/>
                <a:sym typeface="Arial" pitchFamily="34" charset="0"/>
              </a:rPr>
              <a:t>Formateur / Ingénieur formateur</a:t>
            </a:r>
            <a:endParaRPr lang="fr-FR" sz="950" dirty="0">
              <a:solidFill>
                <a:srgbClr val="80276C"/>
              </a:solidFill>
              <a:latin typeface="Candara" panose="020E0502030303020204" pitchFamily="34" charset="0"/>
            </a:endParaRPr>
          </a:p>
          <a:p>
            <a:pPr marL="252000" indent="-108000" eaLnBrk="1">
              <a:buClr>
                <a:schemeClr val="bg1">
                  <a:lumMod val="65000"/>
                </a:schemeClr>
              </a:buClr>
              <a:buSzPct val="100000"/>
              <a:buFontTx/>
              <a:buChar char="■"/>
              <a:defRPr/>
            </a:pPr>
            <a:r>
              <a:rPr lang="fr-FR" sz="950" dirty="0">
                <a:solidFill>
                  <a:srgbClr val="80276C"/>
                </a:solidFill>
                <a:latin typeface="Candara" panose="020E0502030303020204" pitchFamily="34" charset="0"/>
                <a:sym typeface="Arial" pitchFamily="34" charset="0"/>
              </a:rPr>
              <a:t>Ingénieur pédagogique</a:t>
            </a:r>
            <a:endParaRPr lang="fr-FR" sz="950" dirty="0">
              <a:solidFill>
                <a:srgbClr val="80276C"/>
              </a:solidFill>
              <a:latin typeface="Candara" panose="020E0502030303020204" pitchFamily="34" charset="0"/>
            </a:endParaRPr>
          </a:p>
          <a:p>
            <a:pPr marL="252000" indent="-108000" eaLnBrk="1">
              <a:buClr>
                <a:schemeClr val="bg1">
                  <a:lumMod val="65000"/>
                </a:schemeClr>
              </a:buClr>
              <a:buSzPct val="100000"/>
              <a:buFontTx/>
              <a:buChar char="■"/>
              <a:defRPr/>
            </a:pPr>
            <a:r>
              <a:rPr lang="fr-FR" sz="950" dirty="0">
                <a:solidFill>
                  <a:srgbClr val="80276C"/>
                </a:solidFill>
                <a:latin typeface="Candara" panose="020E0502030303020204" pitchFamily="34" charset="0"/>
                <a:sym typeface="Arial" pitchFamily="34" charset="0"/>
              </a:rPr>
              <a:t>Chercheur et enseignant-chercheur dans les domaines de l'éducation et de la formation</a:t>
            </a:r>
            <a:endParaRPr lang="fr-FR" sz="950" dirty="0">
              <a:solidFill>
                <a:srgbClr val="80276C"/>
              </a:solidFill>
              <a:latin typeface="Candara" panose="020E0502030303020204" pitchFamily="34" charset="0"/>
            </a:endParaRPr>
          </a:p>
          <a:p>
            <a:pPr marL="252000" indent="-108000" eaLnBrk="1">
              <a:buClr>
                <a:schemeClr val="bg1">
                  <a:lumMod val="65000"/>
                </a:schemeClr>
              </a:buClr>
              <a:buSzPct val="100000"/>
              <a:buFontTx/>
              <a:buChar char="■"/>
              <a:defRPr/>
            </a:pPr>
            <a:r>
              <a:rPr lang="fr-FR" sz="950" dirty="0">
                <a:solidFill>
                  <a:srgbClr val="80276C"/>
                </a:solidFill>
                <a:latin typeface="Candara" panose="020E0502030303020204" pitchFamily="34" charset="0"/>
                <a:sym typeface="Arial" pitchFamily="34" charset="0"/>
              </a:rPr>
              <a:t>Concepteur d'outils de formation XR IA</a:t>
            </a:r>
            <a:endParaRPr lang="fr-FR" sz="950" dirty="0">
              <a:solidFill>
                <a:srgbClr val="80276C"/>
              </a:solidFill>
              <a:latin typeface="Candara" panose="020E0502030303020204" pitchFamily="34" charset="0"/>
            </a:endParaRPr>
          </a:p>
          <a:p>
            <a:pPr marL="252000" indent="-108000" eaLnBrk="1">
              <a:buClr>
                <a:schemeClr val="bg1">
                  <a:lumMod val="65000"/>
                </a:schemeClr>
              </a:buClr>
              <a:buSzPct val="100000"/>
              <a:buFontTx/>
              <a:buChar char="■"/>
              <a:defRPr/>
            </a:pPr>
            <a:r>
              <a:rPr lang="fr-FR" sz="950" dirty="0">
                <a:solidFill>
                  <a:srgbClr val="80276C"/>
                </a:solidFill>
                <a:latin typeface="Candara" panose="020E0502030303020204" pitchFamily="34" charset="0"/>
                <a:sym typeface="Arial" pitchFamily="34" charset="0"/>
              </a:rPr>
              <a:t>Chef de projets technologies émergentes et/ou formation</a:t>
            </a:r>
          </a:p>
          <a:p>
            <a:pPr marL="252000" indent="-108000" eaLnBrk="1">
              <a:buClr>
                <a:schemeClr val="bg1">
                  <a:lumMod val="65000"/>
                </a:schemeClr>
              </a:buClr>
              <a:buSzPct val="100000"/>
              <a:buFontTx/>
              <a:buChar char="■"/>
              <a:defRPr/>
            </a:pPr>
            <a:r>
              <a:rPr lang="fr-FR" sz="950" dirty="0">
                <a:solidFill>
                  <a:srgbClr val="80276C"/>
                </a:solidFill>
                <a:latin typeface="Candara" panose="020E0502030303020204" pitchFamily="34" charset="0"/>
                <a:sym typeface="Arial" pitchFamily="34" charset="0"/>
              </a:rPr>
              <a:t>Responsable transformation digitale</a:t>
            </a:r>
          </a:p>
          <a:p>
            <a:pPr marL="252000" indent="-108000" eaLnBrk="1">
              <a:buClr>
                <a:schemeClr val="bg1">
                  <a:lumMod val="65000"/>
                </a:schemeClr>
              </a:buClr>
              <a:buSzPct val="100000"/>
              <a:buFontTx/>
              <a:buChar char="■"/>
              <a:defRPr/>
            </a:pPr>
            <a:r>
              <a:rPr lang="fr-FR" sz="950" dirty="0">
                <a:solidFill>
                  <a:srgbClr val="80276C"/>
                </a:solidFill>
                <a:latin typeface="Candara" panose="020E0502030303020204" pitchFamily="34" charset="0"/>
                <a:sym typeface="Arial" pitchFamily="34" charset="0"/>
              </a:rPr>
              <a:t>Entrepreneur</a:t>
            </a:r>
            <a:endParaRPr lang="fr-FR" sz="950" dirty="0">
              <a:solidFill>
                <a:srgbClr val="80276C"/>
              </a:solidFill>
              <a:latin typeface="Candara" panose="020E0502030303020204" pitchFamily="34" charset="0"/>
            </a:endParaRPr>
          </a:p>
        </p:txBody>
      </p:sp>
      <p:sp>
        <p:nvSpPr>
          <p:cNvPr id="2" name="Rectangle 12">
            <a:extLst>
              <a:ext uri="{FF2B5EF4-FFF2-40B4-BE49-F238E27FC236}">
                <a16:creationId xmlns:a16="http://schemas.microsoft.com/office/drawing/2014/main" id="{261327A7-D665-4F35-8995-B9C076962B03}"/>
              </a:ext>
            </a:extLst>
          </p:cNvPr>
          <p:cNvSpPr>
            <a:spLocks/>
          </p:cNvSpPr>
          <p:nvPr/>
        </p:nvSpPr>
        <p:spPr bwMode="auto">
          <a:xfrm>
            <a:off x="372075" y="7864103"/>
            <a:ext cx="6449333" cy="1936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45720" rIns="45720">
            <a:spAutoFit/>
          </a:bodyPr>
          <a:lstStyle>
            <a:lvl1pPr>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69850" indent="22225" eaLnBrk="1">
              <a:lnSpc>
                <a:spcPct val="100000"/>
              </a:lnSpc>
              <a:spcBef>
                <a:spcPct val="0"/>
              </a:spcBef>
              <a:buClr>
                <a:schemeClr val="bg1">
                  <a:lumMod val="65000"/>
                </a:schemeClr>
              </a:buClr>
              <a:buSzTx/>
              <a:buFontTx/>
              <a:buNone/>
              <a:defRPr/>
            </a:pPr>
            <a:r>
              <a:rPr lang="fr-FR" altLang="fr-FR" sz="1400" b="1" dirty="0">
                <a:solidFill>
                  <a:srgbClr val="80276C"/>
                </a:solidFill>
                <a:latin typeface="Arial" panose="020B0604020202020204" pitchFamily="34" charset="0"/>
                <a:cs typeface="Arial" panose="020B0604020202020204" pitchFamily="34" charset="0"/>
                <a:sym typeface="Arial Black" panose="020B0A04020102020204" pitchFamily="34" charset="0"/>
              </a:rPr>
              <a:t>  </a:t>
            </a:r>
            <a:r>
              <a:rPr lang="fr-FR" altLang="fr-FR" sz="1400" b="1" dirty="0">
                <a:solidFill>
                  <a:srgbClr val="80276C"/>
                </a:solidFill>
                <a:latin typeface="Arial Black" panose="020B0A04020102020204" pitchFamily="34" charset="0"/>
                <a:cs typeface="Arial" panose="020B0604020202020204" pitchFamily="34" charset="0"/>
                <a:sym typeface="Arial Black" panose="020B0A04020102020204" pitchFamily="34" charset="0"/>
              </a:rPr>
              <a:t>Conditions et modalités de recrutement</a:t>
            </a:r>
          </a:p>
          <a:p>
            <a:pPr marL="69850" indent="22225" eaLnBrk="1">
              <a:lnSpc>
                <a:spcPct val="100000"/>
              </a:lnSpc>
              <a:spcBef>
                <a:spcPct val="0"/>
              </a:spcBef>
              <a:buClr>
                <a:schemeClr val="bg1">
                  <a:lumMod val="65000"/>
                </a:schemeClr>
              </a:buClr>
              <a:buSzTx/>
              <a:buFontTx/>
              <a:buNone/>
              <a:defRPr/>
            </a:pPr>
            <a:endParaRPr lang="fr-FR" altLang="fr-FR" sz="400" b="1" dirty="0">
              <a:solidFill>
                <a:srgbClr val="80276C"/>
              </a:solidFill>
              <a:latin typeface="Arial" panose="020B0604020202020204" pitchFamily="34" charset="0"/>
              <a:cs typeface="Arial" panose="020B0604020202020204" pitchFamily="34" charset="0"/>
              <a:sym typeface="Arial Black" panose="020B0A04020102020204" pitchFamily="34" charset="0"/>
            </a:endParaRPr>
          </a:p>
          <a:p>
            <a:pPr marL="69850" indent="22225" eaLnBrk="1">
              <a:lnSpc>
                <a:spcPct val="100000"/>
              </a:lnSpc>
              <a:spcBef>
                <a:spcPct val="0"/>
              </a:spcBef>
              <a:buClr>
                <a:schemeClr val="bg1">
                  <a:lumMod val="65000"/>
                </a:schemeClr>
              </a:buClr>
              <a:buSzTx/>
              <a:buFontTx/>
              <a:buNone/>
              <a:defRPr/>
            </a:pPr>
            <a:r>
              <a:rPr lang="fr-FR" altLang="fr-FR" sz="950" b="1" dirty="0">
                <a:solidFill>
                  <a:srgbClr val="FFA300"/>
                </a:solidFill>
                <a:latin typeface="Arial" pitchFamily="34" charset="0"/>
                <a:cs typeface="Arial" pitchFamily="34" charset="0"/>
                <a:sym typeface="Arial" panose="020B0604020202020204" pitchFamily="34" charset="0"/>
              </a:rPr>
              <a:t>Pour l’entreprise</a:t>
            </a:r>
          </a:p>
          <a:p>
            <a:pPr algn="l">
              <a:lnSpc>
                <a:spcPct val="100000"/>
              </a:lnSpc>
              <a:buNone/>
            </a:pPr>
            <a:r>
              <a:rPr lang="fr-FR" sz="950" b="0" i="0" u="none" strike="noStrike" baseline="0" dirty="0">
                <a:solidFill>
                  <a:srgbClr val="80276C"/>
                </a:solidFill>
                <a:latin typeface="Arial" panose="020B0604020202020204" pitchFamily="34" charset="0"/>
                <a:cs typeface="Arial" panose="020B0604020202020204" pitchFamily="34" charset="0"/>
              </a:rPr>
              <a:t>   Définir une fiche de poste correspondant à la mission proposée dans l’entreprise</a:t>
            </a:r>
            <a:br>
              <a:rPr lang="fr-FR" sz="950" b="0" i="0" u="none" strike="noStrike" baseline="0" dirty="0">
                <a:solidFill>
                  <a:srgbClr val="80276C"/>
                </a:solidFill>
                <a:latin typeface="Arial" panose="020B0604020202020204" pitchFamily="34" charset="0"/>
                <a:cs typeface="Arial" panose="020B0604020202020204" pitchFamily="34" charset="0"/>
              </a:rPr>
            </a:br>
            <a:r>
              <a:rPr lang="fr-FR" sz="950" b="0" i="0" u="none" strike="noStrike" baseline="0" dirty="0">
                <a:solidFill>
                  <a:srgbClr val="80276C"/>
                </a:solidFill>
                <a:latin typeface="Arial" panose="020B0604020202020204" pitchFamily="34" charset="0"/>
                <a:cs typeface="Arial" panose="020B0604020202020204" pitchFamily="34" charset="0"/>
              </a:rPr>
              <a:t>   Contacter AMTALENTS : </a:t>
            </a:r>
            <a:r>
              <a:rPr lang="fr-FR" sz="950" b="0" i="0" u="none" strike="noStrike" baseline="0" dirty="0">
                <a:solidFill>
                  <a:srgbClr val="80276C"/>
                </a:solidFill>
                <a:latin typeface="Arial" panose="020B0604020202020204" pitchFamily="34" charset="0"/>
                <a:cs typeface="Arial" panose="020B0604020202020204" pitchFamily="34" charset="0"/>
                <a:hlinkClick r:id="rId3"/>
              </a:rPr>
              <a:t>ContactAMTALENTS@ensam.eu</a:t>
            </a:r>
            <a:br>
              <a:rPr lang="fr-FR" sz="950" b="0" i="0" u="none" strike="noStrike" baseline="0" dirty="0">
                <a:solidFill>
                  <a:srgbClr val="80276C"/>
                </a:solidFill>
                <a:latin typeface="Arial" panose="020B0604020202020204" pitchFamily="34" charset="0"/>
                <a:cs typeface="Arial" panose="020B0604020202020204" pitchFamily="34" charset="0"/>
              </a:rPr>
            </a:br>
            <a:r>
              <a:rPr lang="fr-FR" sz="950" b="0" i="0" u="none" strike="noStrike" baseline="0" dirty="0">
                <a:solidFill>
                  <a:srgbClr val="80276C"/>
                </a:solidFill>
                <a:latin typeface="Arial" panose="020B0604020202020204" pitchFamily="34" charset="0"/>
                <a:cs typeface="Arial" panose="020B0604020202020204" pitchFamily="34" charset="0"/>
              </a:rPr>
              <a:t>   Mener une procédure de recrutement du profil correspondant, en cohérence avec les règles nécessaires à une  </a:t>
            </a:r>
            <a:br>
              <a:rPr lang="fr-FR" sz="950" b="0" i="0" u="none" strike="noStrike" baseline="0" dirty="0">
                <a:solidFill>
                  <a:srgbClr val="80276C"/>
                </a:solidFill>
                <a:latin typeface="Arial" panose="020B0604020202020204" pitchFamily="34" charset="0"/>
                <a:cs typeface="Arial" panose="020B0604020202020204" pitchFamily="34" charset="0"/>
              </a:rPr>
            </a:br>
            <a:r>
              <a:rPr lang="fr-FR" sz="950" b="0" i="0" u="none" strike="noStrike" baseline="0" dirty="0">
                <a:solidFill>
                  <a:srgbClr val="80276C"/>
                </a:solidFill>
                <a:latin typeface="Arial" panose="020B0604020202020204" pitchFamily="34" charset="0"/>
                <a:cs typeface="Arial" panose="020B0604020202020204" pitchFamily="34" charset="0"/>
              </a:rPr>
              <a:t>   embauche en</a:t>
            </a:r>
            <a:r>
              <a:rPr lang="fr-FR" sz="950" dirty="0">
                <a:solidFill>
                  <a:srgbClr val="80276C"/>
                </a:solidFill>
                <a:latin typeface="Arial" panose="020B0604020202020204" pitchFamily="34" charset="0"/>
                <a:cs typeface="Arial" panose="020B0604020202020204" pitchFamily="34" charset="0"/>
              </a:rPr>
              <a:t> </a:t>
            </a:r>
            <a:r>
              <a:rPr lang="fr-FR" sz="950" b="0" i="0" u="none" strike="noStrike" baseline="0" dirty="0">
                <a:solidFill>
                  <a:srgbClr val="80276C"/>
                </a:solidFill>
                <a:latin typeface="Arial" panose="020B0604020202020204" pitchFamily="34" charset="0"/>
                <a:cs typeface="Arial" panose="020B0604020202020204" pitchFamily="34" charset="0"/>
              </a:rPr>
              <a:t>contrat de  professionnalisation.</a:t>
            </a:r>
          </a:p>
          <a:p>
            <a:pPr algn="l">
              <a:lnSpc>
                <a:spcPct val="100000"/>
              </a:lnSpc>
              <a:buNone/>
            </a:pPr>
            <a:endParaRPr lang="fr-FR" altLang="fr-FR" sz="100" dirty="0">
              <a:solidFill>
                <a:srgbClr val="80276C"/>
              </a:solidFill>
              <a:latin typeface="Arial" panose="020B0604020202020204" pitchFamily="34" charset="0"/>
              <a:cs typeface="Arial" panose="020B0604020202020204" pitchFamily="34" charset="0"/>
              <a:sym typeface="Arial" panose="020B0604020202020204" pitchFamily="34" charset="0"/>
            </a:endParaRPr>
          </a:p>
          <a:p>
            <a:pPr marL="187325" indent="-92075" eaLnBrk="1">
              <a:lnSpc>
                <a:spcPct val="100000"/>
              </a:lnSpc>
              <a:spcBef>
                <a:spcPct val="0"/>
              </a:spcBef>
              <a:buClr>
                <a:schemeClr val="bg1">
                  <a:lumMod val="65000"/>
                </a:schemeClr>
              </a:buClr>
              <a:buSzTx/>
              <a:buNone/>
              <a:defRPr/>
            </a:pPr>
            <a:r>
              <a:rPr lang="fr-FR" altLang="fr-FR" sz="950" b="1" dirty="0">
                <a:solidFill>
                  <a:srgbClr val="FFA300"/>
                </a:solidFill>
                <a:latin typeface="Arial" pitchFamily="34" charset="0"/>
                <a:cs typeface="Arial" pitchFamily="34" charset="0"/>
                <a:sym typeface="Arial" panose="020B0604020202020204" pitchFamily="34" charset="0"/>
              </a:rPr>
              <a:t>Pour l’étudiant (pré requis)</a:t>
            </a:r>
          </a:p>
          <a:p>
            <a:pPr marL="88900" eaLnBrk="1">
              <a:lnSpc>
                <a:spcPct val="100000"/>
              </a:lnSpc>
              <a:spcBef>
                <a:spcPct val="0"/>
              </a:spcBef>
              <a:buSzTx/>
              <a:buFontTx/>
              <a:buNone/>
            </a:pPr>
            <a:r>
              <a:rPr lang="fr-FR" altLang="fr-FR" sz="950" dirty="0">
                <a:solidFill>
                  <a:srgbClr val="80276C"/>
                </a:solidFill>
                <a:latin typeface="Arial" panose="020B0604020202020204" pitchFamily="34" charset="0"/>
                <a:cs typeface="Arial" panose="020B0604020202020204" pitchFamily="34" charset="0"/>
                <a:sym typeface="Arial" panose="020B0604020202020204" pitchFamily="34" charset="0"/>
              </a:rPr>
              <a:t>Être admis en Master 1</a:t>
            </a:r>
          </a:p>
          <a:p>
            <a:pPr marL="88900" eaLnBrk="1">
              <a:lnSpc>
                <a:spcPct val="100000"/>
              </a:lnSpc>
              <a:spcBef>
                <a:spcPct val="0"/>
              </a:spcBef>
              <a:buSzTx/>
              <a:buFontTx/>
              <a:buNone/>
            </a:pPr>
            <a:r>
              <a:rPr lang="fr-FR" altLang="fr-FR" sz="950" dirty="0">
                <a:solidFill>
                  <a:srgbClr val="80276C"/>
                </a:solidFill>
                <a:latin typeface="Arial" panose="020B0604020202020204" pitchFamily="34" charset="0"/>
                <a:cs typeface="Arial" panose="020B0604020202020204" pitchFamily="34" charset="0"/>
                <a:sym typeface="Arial" panose="020B0604020202020204" pitchFamily="34" charset="0"/>
              </a:rPr>
              <a:t>Recrutement sur dossier et entretien : plateforme </a:t>
            </a:r>
            <a:r>
              <a:rPr lang="fr-FR" altLang="fr-FR" sz="950" dirty="0" err="1">
                <a:solidFill>
                  <a:srgbClr val="80276C"/>
                </a:solidFill>
                <a:latin typeface="Arial" panose="020B0604020202020204" pitchFamily="34" charset="0"/>
                <a:cs typeface="Arial" panose="020B0604020202020204" pitchFamily="34" charset="0"/>
                <a:sym typeface="Arial" panose="020B0604020202020204" pitchFamily="34" charset="0"/>
              </a:rPr>
              <a:t>MonMaster</a:t>
            </a:r>
            <a:br>
              <a:rPr lang="fr-FR" altLang="fr-FR" sz="950" dirty="0">
                <a:solidFill>
                  <a:srgbClr val="80276C"/>
                </a:solidFill>
                <a:latin typeface="Arial" panose="020B0604020202020204" pitchFamily="34" charset="0"/>
                <a:cs typeface="Arial" panose="020B0604020202020204" pitchFamily="34" charset="0"/>
                <a:sym typeface="Arial" panose="020B0604020202020204" pitchFamily="34" charset="0"/>
              </a:rPr>
            </a:br>
            <a:r>
              <a:rPr lang="fr-FR" altLang="fr-FR" sz="950" dirty="0">
                <a:solidFill>
                  <a:srgbClr val="80276C"/>
                </a:solidFill>
                <a:latin typeface="Arial" panose="020B0604020202020204" pitchFamily="34" charset="0"/>
                <a:cs typeface="Arial" panose="020B0604020202020204" pitchFamily="34" charset="0"/>
                <a:sym typeface="Arial" panose="020B0604020202020204" pitchFamily="34" charset="0"/>
              </a:rPr>
              <a:t>Signer un contrat de professionnalisation avec une entreprise avant le 1</a:t>
            </a:r>
            <a:r>
              <a:rPr lang="fr-FR" altLang="fr-FR" sz="950" baseline="30000" dirty="0">
                <a:solidFill>
                  <a:srgbClr val="80276C"/>
                </a:solidFill>
                <a:latin typeface="Arial" panose="020B0604020202020204" pitchFamily="34" charset="0"/>
                <a:cs typeface="Arial" panose="020B0604020202020204" pitchFamily="34" charset="0"/>
                <a:sym typeface="Arial" panose="020B0604020202020204" pitchFamily="34" charset="0"/>
              </a:rPr>
              <a:t>er</a:t>
            </a:r>
            <a:r>
              <a:rPr lang="fr-FR" altLang="fr-FR" sz="950" dirty="0">
                <a:solidFill>
                  <a:srgbClr val="80276C"/>
                </a:solidFill>
                <a:latin typeface="Arial" panose="020B0604020202020204" pitchFamily="34" charset="0"/>
                <a:cs typeface="Arial" panose="020B0604020202020204" pitchFamily="34" charset="0"/>
                <a:sym typeface="Arial" panose="020B0604020202020204" pitchFamily="34" charset="0"/>
              </a:rPr>
              <a:t> septembre 2025.</a:t>
            </a:r>
            <a:endParaRPr lang="fr-FR" altLang="fr-FR" sz="950" dirty="0">
              <a:solidFill>
                <a:srgbClr val="80276C"/>
              </a:solidFill>
              <a:latin typeface="Arial" panose="020B0604020202020204" pitchFamily="34" charset="0"/>
              <a:cs typeface="Arial" panose="020B0604020202020204" pitchFamily="34" charset="0"/>
            </a:endParaRPr>
          </a:p>
        </p:txBody>
      </p:sp>
      <p:pic>
        <p:nvPicPr>
          <p:cNvPr id="5" name="Image 4">
            <a:extLst>
              <a:ext uri="{FF2B5EF4-FFF2-40B4-BE49-F238E27FC236}">
                <a16:creationId xmlns:a16="http://schemas.microsoft.com/office/drawing/2014/main" id="{0922570A-D4D4-40F6-8619-F3EA46B3E684}"/>
              </a:ext>
            </a:extLst>
          </p:cNvPr>
          <p:cNvPicPr>
            <a:picLocks noChangeAspect="1"/>
          </p:cNvPicPr>
          <p:nvPr/>
        </p:nvPicPr>
        <p:blipFill>
          <a:blip r:embed="rId4"/>
          <a:stretch>
            <a:fillRect/>
          </a:stretch>
        </p:blipFill>
        <p:spPr>
          <a:xfrm>
            <a:off x="0" y="9957809"/>
            <a:ext cx="7556500" cy="722891"/>
          </a:xfrm>
          <a:prstGeom prst="rect">
            <a:avLst/>
          </a:prstGeom>
        </p:spPr>
      </p:pic>
      <p:sp>
        <p:nvSpPr>
          <p:cNvPr id="6" name="Rectangle 5">
            <a:extLst>
              <a:ext uri="{FF2B5EF4-FFF2-40B4-BE49-F238E27FC236}">
                <a16:creationId xmlns:a16="http://schemas.microsoft.com/office/drawing/2014/main" id="{5E690E20-BCEE-4F34-B42B-5CACE7C34821}"/>
              </a:ext>
            </a:extLst>
          </p:cNvPr>
          <p:cNvSpPr/>
          <p:nvPr/>
        </p:nvSpPr>
        <p:spPr>
          <a:xfrm>
            <a:off x="2283" y="9957810"/>
            <a:ext cx="7556499" cy="709650"/>
          </a:xfrm>
          <a:prstGeom prst="rect">
            <a:avLst/>
          </a:prstGeom>
        </p:spPr>
        <p:txBody>
          <a:bodyPr wrap="square" anchor="ctr" anchorCtr="0">
            <a:noAutofit/>
          </a:bodyPr>
          <a:lstStyle/>
          <a:p>
            <a:pPr algn="ctr">
              <a:lnSpc>
                <a:spcPct val="107000"/>
              </a:lnSpc>
              <a:spcAft>
                <a:spcPts val="0"/>
              </a:spcAft>
            </a:pPr>
            <a:r>
              <a:rPr lang="fr-FR" sz="1000" dirty="0">
                <a:solidFill>
                  <a:schemeClr val="bg1"/>
                </a:solidFill>
                <a:latin typeface="Verdana" panose="020B0604030504040204" pitchFamily="34" charset="0"/>
                <a:ea typeface="Arial Unicode MS"/>
                <a:cs typeface="Arial Unicode MS"/>
              </a:rPr>
              <a:t>Arts et Métiers – Institut de Laval</a:t>
            </a:r>
            <a:endParaRPr lang="fr-FR" sz="1000" dirty="0">
              <a:solidFill>
                <a:schemeClr val="bg1"/>
              </a:solidFill>
              <a:latin typeface="Times New Roman" panose="02020603050405020304" pitchFamily="18" charset="0"/>
              <a:ea typeface="Times New Roman" panose="02020603050405020304" pitchFamily="18" charset="0"/>
            </a:endParaRPr>
          </a:p>
          <a:p>
            <a:pPr algn="ctr">
              <a:lnSpc>
                <a:spcPct val="107000"/>
              </a:lnSpc>
              <a:spcAft>
                <a:spcPts val="0"/>
              </a:spcAft>
            </a:pPr>
            <a:r>
              <a:rPr lang="fr-FR" sz="1000" dirty="0">
                <a:solidFill>
                  <a:schemeClr val="bg1"/>
                </a:solidFill>
                <a:latin typeface="Verdana" panose="020B0604030504040204" pitchFamily="34" charset="0"/>
                <a:ea typeface="Arial Unicode MS"/>
                <a:cs typeface="Arial Unicode MS"/>
              </a:rPr>
              <a:t>Rue Marie Curie – 53810 CHANGE</a:t>
            </a:r>
            <a:endParaRPr lang="fr-FR" sz="1000" dirty="0">
              <a:solidFill>
                <a:schemeClr val="bg1"/>
              </a:solidFill>
              <a:latin typeface="Times New Roman" panose="02020603050405020304" pitchFamily="18" charset="0"/>
              <a:ea typeface="Times New Roman" panose="02020603050405020304" pitchFamily="18" charset="0"/>
            </a:endParaRPr>
          </a:p>
          <a:p>
            <a:pPr algn="ctr">
              <a:lnSpc>
                <a:spcPct val="107000"/>
              </a:lnSpc>
              <a:spcAft>
                <a:spcPts val="0"/>
              </a:spcAft>
            </a:pPr>
            <a:r>
              <a:rPr lang="fr-FR" sz="1000" dirty="0">
                <a:solidFill>
                  <a:schemeClr val="bg1"/>
                </a:solidFill>
                <a:latin typeface="Verdana" panose="020B0604030504040204" pitchFamily="34" charset="0"/>
                <a:ea typeface="Arial Unicode MS"/>
                <a:cs typeface="Arial Unicode MS"/>
              </a:rPr>
              <a:t>+33 (0)2 43 49 75 13 - www.artsetmetiers.fr</a:t>
            </a:r>
            <a:endParaRPr lang="fr-FR" sz="1000" dirty="0">
              <a:solidFill>
                <a:schemeClr val="bg1"/>
              </a:solidFill>
              <a:effectLst/>
              <a:latin typeface="Times New Roman" panose="02020603050405020304" pitchFamily="18" charset="0"/>
              <a:ea typeface="Times New Roman" panose="02020603050405020304" pitchFamily="18" charset="0"/>
            </a:endParaRPr>
          </a:p>
        </p:txBody>
      </p:sp>
      <p:sp>
        <p:nvSpPr>
          <p:cNvPr id="14" name="Rectangle 9">
            <a:extLst>
              <a:ext uri="{FF2B5EF4-FFF2-40B4-BE49-F238E27FC236}">
                <a16:creationId xmlns:a16="http://schemas.microsoft.com/office/drawing/2014/main" id="{4A477A16-8601-4AD1-B70D-F7E0D70DEBAF}"/>
              </a:ext>
            </a:extLst>
          </p:cNvPr>
          <p:cNvSpPr>
            <a:spLocks/>
          </p:cNvSpPr>
          <p:nvPr/>
        </p:nvSpPr>
        <p:spPr bwMode="auto">
          <a:xfrm>
            <a:off x="497464" y="4819245"/>
            <a:ext cx="6561571" cy="1292662"/>
          </a:xfrm>
          <a:prstGeom prst="rect">
            <a:avLst/>
          </a:prstGeom>
          <a:noFill/>
          <a:ln w="12700" cap="flat" cmpd="sng">
            <a:noFill/>
            <a:prstDash val="solid"/>
            <a:miter lim="400000"/>
            <a:headEnd type="none" w="med" len="med"/>
            <a:tailEnd type="none" w="med" len="med"/>
          </a:ln>
          <a:effectLst/>
        </p:spPr>
        <p:txBody>
          <a:bodyPr wrap="square" lIns="45720" rIns="45720">
            <a:spAutoFit/>
          </a:bodyPr>
          <a:lstStyle/>
          <a:p>
            <a:pPr marL="69850" indent="22225" eaLnBrk="1">
              <a:buClr>
                <a:schemeClr val="bg1">
                  <a:lumMod val="65000"/>
                </a:schemeClr>
              </a:buClr>
              <a:defRPr/>
            </a:pPr>
            <a:r>
              <a:rPr lang="fr-FR" sz="1400" b="1" dirty="0">
                <a:solidFill>
                  <a:srgbClr val="80276C"/>
                </a:solidFill>
                <a:latin typeface="Arial Black" panose="020B0A04020102020204" pitchFamily="34" charset="0"/>
                <a:cs typeface="Arial" panose="020B0604020202020204" pitchFamily="34" charset="0"/>
                <a:sym typeface="Arial Black" pitchFamily="34" charset="0"/>
              </a:rPr>
              <a:t>  Compétences visées</a:t>
            </a:r>
          </a:p>
          <a:p>
            <a:pPr marL="69850" indent="22225" eaLnBrk="1">
              <a:buClr>
                <a:schemeClr val="bg1">
                  <a:lumMod val="65000"/>
                </a:schemeClr>
              </a:buClr>
              <a:defRPr/>
            </a:pPr>
            <a:endParaRPr lang="fr-FR" sz="600" b="1" dirty="0">
              <a:solidFill>
                <a:srgbClr val="80276C"/>
              </a:solidFill>
              <a:latin typeface="Arial Black" panose="020B0A04020102020204" pitchFamily="34" charset="0"/>
              <a:cs typeface="Arial" panose="020B0604020202020204" pitchFamily="34" charset="0"/>
              <a:sym typeface="Arial Black" pitchFamily="34" charset="0"/>
            </a:endParaRPr>
          </a:p>
          <a:p>
            <a:pPr indent="-92075" eaLnBrk="1">
              <a:spcAft>
                <a:spcPts val="600"/>
              </a:spcAft>
              <a:buClr>
                <a:schemeClr val="bg1">
                  <a:lumMod val="65000"/>
                </a:schemeClr>
              </a:buClr>
              <a:defRPr/>
            </a:pPr>
            <a:r>
              <a:rPr lang="fr-FR" sz="950" dirty="0">
                <a:solidFill>
                  <a:srgbClr val="80276C"/>
                </a:solidFill>
                <a:latin typeface="Arial" panose="020B0604020202020204" pitchFamily="34" charset="0"/>
                <a:ea typeface="Calibri" panose="020F0502020204030204" pitchFamily="34" charset="0"/>
                <a:cs typeface="Arial" panose="020B0604020202020204" pitchFamily="34" charset="0"/>
                <a:sym typeface="Arial" pitchFamily="34" charset="0"/>
              </a:rPr>
              <a:t>Les diplômés du master TEEF acquièrent à la fois une connaissance générale du domaine de l’informatique, et aussi une excellente connaissance des technologies émergentes (IA, XR… etc.) et des outils pédagogiques innovants (outils de conception de cours immersifs… etc.). De plus, ils bénéficient d’une bonne culture pédagogique qui leur permettra de faire des choix éclairés. Ils pourront être embauchés dans des établissements d’enseignement supérieur, publics ou privés, au sein d’entreprises concevant des outils de formation (les “</a:t>
            </a:r>
            <a:r>
              <a:rPr lang="fr-FR" sz="950" dirty="0" err="1">
                <a:solidFill>
                  <a:srgbClr val="80276C"/>
                </a:solidFill>
                <a:latin typeface="Arial" panose="020B0604020202020204" pitchFamily="34" charset="0"/>
                <a:ea typeface="Calibri" panose="020F0502020204030204" pitchFamily="34" charset="0"/>
                <a:cs typeface="Arial" panose="020B0604020202020204" pitchFamily="34" charset="0"/>
                <a:sym typeface="Arial" pitchFamily="34" charset="0"/>
              </a:rPr>
              <a:t>edtech</a:t>
            </a:r>
            <a:r>
              <a:rPr lang="fr-FR" sz="950" dirty="0">
                <a:solidFill>
                  <a:srgbClr val="80276C"/>
                </a:solidFill>
                <a:latin typeface="Arial" panose="020B0604020202020204" pitchFamily="34" charset="0"/>
                <a:ea typeface="Calibri" panose="020F0502020204030204" pitchFamily="34" charset="0"/>
                <a:cs typeface="Arial" panose="020B0604020202020204" pitchFamily="34" charset="0"/>
                <a:sym typeface="Arial" pitchFamily="34" charset="0"/>
              </a:rPr>
              <a:t>”), dans des services formation d’entreprises de grande taille, ou dans des structures spécialisées dans la formation professionnelle.  </a:t>
            </a:r>
            <a:endParaRPr lang="fr-FR" sz="950" dirty="0">
              <a:solidFill>
                <a:srgbClr val="80276C"/>
              </a:solidFill>
              <a:latin typeface="Arial" panose="020B0604020202020204" pitchFamily="34" charset="0"/>
              <a:ea typeface="Calibri" panose="020F0502020204030204" pitchFamily="34" charset="0"/>
              <a:cs typeface="Arial" panose="020B0604020202020204" pitchFamily="34" charset="0"/>
            </a:endParaRPr>
          </a:p>
        </p:txBody>
      </p:sp>
      <p:sp>
        <p:nvSpPr>
          <p:cNvPr id="15" name="Rectangle 7">
            <a:extLst>
              <a:ext uri="{FF2B5EF4-FFF2-40B4-BE49-F238E27FC236}">
                <a16:creationId xmlns:a16="http://schemas.microsoft.com/office/drawing/2014/main" id="{BAA8FE20-D7CA-41A3-93A6-F41326E99192}"/>
              </a:ext>
            </a:extLst>
          </p:cNvPr>
          <p:cNvSpPr>
            <a:spLocks/>
          </p:cNvSpPr>
          <p:nvPr/>
        </p:nvSpPr>
        <p:spPr bwMode="auto">
          <a:xfrm>
            <a:off x="17" y="1095499"/>
            <a:ext cx="7556500" cy="965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45720" rIns="45720">
            <a:spAutoFit/>
          </a:bodyPr>
          <a:lstStyle>
            <a:lvl1pPr>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algn="ctr">
              <a:buFont typeface="Arial" panose="020B0604020202020204" pitchFamily="34" charset="0"/>
              <a:buNone/>
            </a:pPr>
            <a:r>
              <a:rPr lang="fr-FR" altLang="fr-FR" sz="1500" b="1" dirty="0">
                <a:solidFill>
                  <a:schemeClr val="bg1"/>
                </a:solidFill>
                <a:latin typeface="Arial" panose="020B0604020202020204" pitchFamily="34" charset="0"/>
                <a:cs typeface="Arial" panose="020B0604020202020204" pitchFamily="34" charset="0"/>
              </a:rPr>
              <a:t>Arts et Métiers Institut de Laval</a:t>
            </a:r>
          </a:p>
          <a:p>
            <a:pPr algn="ctr">
              <a:buFont typeface="Arial" panose="020B0604020202020204" pitchFamily="34" charset="0"/>
              <a:buNone/>
            </a:pPr>
            <a:endParaRPr lang="fr-FR" altLang="fr-FR" sz="800" b="1" dirty="0">
              <a:solidFill>
                <a:schemeClr val="bg1"/>
              </a:solidFill>
              <a:latin typeface="Arial" panose="020B0604020202020204" pitchFamily="34" charset="0"/>
              <a:cs typeface="Arial" panose="020B0604020202020204" pitchFamily="34" charset="0"/>
            </a:endParaRPr>
          </a:p>
          <a:p>
            <a:pPr algn="ctr" eaLnBrk="1">
              <a:lnSpc>
                <a:spcPct val="100000"/>
              </a:lnSpc>
              <a:spcBef>
                <a:spcPct val="0"/>
              </a:spcBef>
              <a:buSzTx/>
              <a:buFontTx/>
              <a:buNone/>
            </a:pPr>
            <a:r>
              <a:rPr lang="fr-FR" altLang="fr-FR" sz="1500" dirty="0">
                <a:solidFill>
                  <a:srgbClr val="FFFFFF"/>
                </a:solidFill>
                <a:latin typeface="Arial" panose="020B0604020202020204" pitchFamily="34" charset="0"/>
                <a:cs typeface="Arial" panose="020B0604020202020204" pitchFamily="34" charset="0"/>
                <a:sym typeface="Arial" panose="020B0604020202020204" pitchFamily="34" charset="0"/>
              </a:rPr>
              <a:t>MASTER 1-2 Génie industriel </a:t>
            </a:r>
            <a:r>
              <a:rPr lang="fr-FR" altLang="fr-FR" sz="1050" dirty="0">
                <a:solidFill>
                  <a:srgbClr val="FFFFFF"/>
                </a:solidFill>
                <a:latin typeface="Arial" panose="020B0604020202020204" pitchFamily="34" charset="0"/>
                <a:cs typeface="Arial" panose="020B0604020202020204" pitchFamily="34" charset="0"/>
                <a:sym typeface="Arial" panose="020B0604020202020204" pitchFamily="34" charset="0"/>
              </a:rPr>
              <a:t>(RNCP 34113)</a:t>
            </a:r>
            <a:endParaRPr lang="fr-FR" altLang="fr-FR" sz="1200" dirty="0">
              <a:solidFill>
                <a:srgbClr val="FFFFFF"/>
              </a:solidFill>
              <a:latin typeface="Candara" panose="020E0502030303020204" pitchFamily="34" charset="0"/>
              <a:sym typeface="Candara" panose="020E0502030303020204" pitchFamily="34" charset="0"/>
            </a:endParaRPr>
          </a:p>
          <a:p>
            <a:pPr algn="ctr">
              <a:spcBef>
                <a:spcPts val="0"/>
              </a:spcBef>
              <a:buNone/>
            </a:pPr>
            <a:r>
              <a:rPr lang="fr-FR" sz="1600" b="1" dirty="0">
                <a:solidFill>
                  <a:srgbClr val="FFFFFF"/>
                </a:solidFill>
                <a:latin typeface="Candara" panose="020E0502030303020204" pitchFamily="34" charset="0"/>
              </a:rPr>
              <a:t> « Technologies Emergentes pour l’Education et la Formation »</a:t>
            </a:r>
          </a:p>
        </p:txBody>
      </p:sp>
      <p:sp>
        <p:nvSpPr>
          <p:cNvPr id="17" name="Rectangle 6">
            <a:extLst>
              <a:ext uri="{FF2B5EF4-FFF2-40B4-BE49-F238E27FC236}">
                <a16:creationId xmlns:a16="http://schemas.microsoft.com/office/drawing/2014/main" id="{34A45737-23C7-40C4-99B8-8BFF3BACF480}"/>
              </a:ext>
            </a:extLst>
          </p:cNvPr>
          <p:cNvSpPr>
            <a:spLocks/>
          </p:cNvSpPr>
          <p:nvPr/>
        </p:nvSpPr>
        <p:spPr bwMode="auto">
          <a:xfrm>
            <a:off x="1393825" y="297658"/>
            <a:ext cx="616267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20" rIns="45720">
            <a:spAutoFit/>
          </a:bodyPr>
          <a:lstStyle>
            <a:lvl1pPr>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algn="ctr" eaLnBrk="1">
              <a:lnSpc>
                <a:spcPct val="100000"/>
              </a:lnSpc>
              <a:spcBef>
                <a:spcPct val="0"/>
              </a:spcBef>
              <a:buSzTx/>
              <a:buFontTx/>
              <a:buNone/>
            </a:pPr>
            <a:r>
              <a:rPr lang="fr-FR" altLang="fr-FR" sz="1800" b="1" dirty="0">
                <a:solidFill>
                  <a:srgbClr val="80276C"/>
                </a:solidFill>
                <a:latin typeface="Arial Black" panose="020B0A04020102020204" pitchFamily="34" charset="0"/>
                <a:cs typeface="Arial" panose="020B0604020202020204" pitchFamily="34" charset="0"/>
                <a:sym typeface="Arial" panose="020B0604020202020204" pitchFamily="34" charset="0"/>
              </a:rPr>
              <a:t>ALTERNANCE</a:t>
            </a:r>
            <a:endParaRPr lang="fr-FR" altLang="fr-FR" sz="1400" b="1" dirty="0">
              <a:solidFill>
                <a:srgbClr val="80276C"/>
              </a:solidFill>
              <a:latin typeface="Arial Black" panose="020B0A04020102020204" pitchFamily="34" charset="0"/>
              <a:cs typeface="Arial" panose="020B0604020202020204" pitchFamily="34" charset="0"/>
              <a:sym typeface="Arial" panose="020B0604020202020204" pitchFamily="34" charset="0"/>
            </a:endParaRPr>
          </a:p>
        </p:txBody>
      </p:sp>
      <p:pic>
        <p:nvPicPr>
          <p:cNvPr id="18" name="Image 17">
            <a:extLst>
              <a:ext uri="{FF2B5EF4-FFF2-40B4-BE49-F238E27FC236}">
                <a16:creationId xmlns:a16="http://schemas.microsoft.com/office/drawing/2014/main" id="{DFA02CC4-C5EB-4234-AF69-5CB054851F5D}"/>
              </a:ext>
            </a:extLst>
          </p:cNvPr>
          <p:cNvPicPr/>
          <p:nvPr/>
        </p:nvPicPr>
        <p:blipFill>
          <a:blip r:embed="rId5" cstate="print">
            <a:extLst>
              <a:ext uri="{28A0092B-C50C-407E-A947-70E740481C1C}">
                <a14:useLocalDpi xmlns:a14="http://schemas.microsoft.com/office/drawing/2010/main" val="0"/>
              </a:ext>
            </a:extLst>
          </a:blip>
          <a:stretch>
            <a:fillRect/>
          </a:stretch>
        </p:blipFill>
        <p:spPr>
          <a:xfrm>
            <a:off x="177850" y="227781"/>
            <a:ext cx="1656184" cy="474573"/>
          </a:xfrm>
          <a:prstGeom prst="rect">
            <a:avLst/>
          </a:prstGeom>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alpha val="99000"/>
          </a:srgbClr>
        </a:solidFill>
        <a:effectLst/>
      </p:bgPr>
    </p:bg>
    <p:spTree>
      <p:nvGrpSpPr>
        <p:cNvPr id="1" name=""/>
        <p:cNvGrpSpPr/>
        <p:nvPr/>
      </p:nvGrpSpPr>
      <p:grpSpPr>
        <a:xfrm>
          <a:off x="0" y="0"/>
          <a:ext cx="0" cy="0"/>
          <a:chOff x="0" y="0"/>
          <a:chExt cx="0" cy="0"/>
        </a:xfrm>
      </p:grpSpPr>
      <p:pic>
        <p:nvPicPr>
          <p:cNvPr id="18" name="Image 17">
            <a:extLst>
              <a:ext uri="{FF2B5EF4-FFF2-40B4-BE49-F238E27FC236}">
                <a16:creationId xmlns:a16="http://schemas.microsoft.com/office/drawing/2014/main" id="{7620D928-F655-4F8E-92AD-F15EF8CB9ABE}"/>
              </a:ext>
            </a:extLst>
          </p:cNvPr>
          <p:cNvPicPr>
            <a:picLocks noChangeAspect="1"/>
          </p:cNvPicPr>
          <p:nvPr/>
        </p:nvPicPr>
        <p:blipFill>
          <a:blip r:embed="rId3"/>
          <a:stretch>
            <a:fillRect/>
          </a:stretch>
        </p:blipFill>
        <p:spPr>
          <a:xfrm>
            <a:off x="0" y="9300790"/>
            <a:ext cx="7556500" cy="1379910"/>
          </a:xfrm>
          <a:prstGeom prst="rect">
            <a:avLst/>
          </a:prstGeom>
        </p:spPr>
      </p:pic>
      <p:sp>
        <p:nvSpPr>
          <p:cNvPr id="5122" name="Rectangle 1">
            <a:extLst>
              <a:ext uri="{FF2B5EF4-FFF2-40B4-BE49-F238E27FC236}">
                <a16:creationId xmlns:a16="http://schemas.microsoft.com/office/drawing/2014/main" id="{768882BB-BD94-4534-B547-562664E39CDF}"/>
              </a:ext>
            </a:extLst>
          </p:cNvPr>
          <p:cNvSpPr>
            <a:spLocks/>
          </p:cNvSpPr>
          <p:nvPr/>
        </p:nvSpPr>
        <p:spPr bwMode="auto">
          <a:xfrm>
            <a:off x="537889" y="358969"/>
            <a:ext cx="588180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45720" rIns="45720">
            <a:spAutoFit/>
          </a:bodyPr>
          <a:lstStyle>
            <a:lvl1pPr>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eaLnBrk="1">
              <a:lnSpc>
                <a:spcPct val="100000"/>
              </a:lnSpc>
              <a:spcBef>
                <a:spcPct val="0"/>
              </a:spcBef>
              <a:buSzTx/>
              <a:buFontTx/>
              <a:buNone/>
            </a:pPr>
            <a:r>
              <a:rPr lang="fr-FR" altLang="fr-FR" sz="1400" b="1" dirty="0">
                <a:solidFill>
                  <a:srgbClr val="80276C"/>
                </a:solidFill>
                <a:latin typeface="Arial Black" panose="020B0A04020102020204" pitchFamily="34" charset="0"/>
                <a:cs typeface="Arial" panose="020B0604020202020204" pitchFamily="34" charset="0"/>
                <a:sym typeface="Arial Black" panose="020B0A04020102020204" pitchFamily="34" charset="0"/>
              </a:rPr>
              <a:t>Planning alternance </a:t>
            </a:r>
            <a:r>
              <a:rPr lang="fr-FR" altLang="fr-FR" sz="900" b="1" dirty="0">
                <a:solidFill>
                  <a:srgbClr val="80276C"/>
                </a:solidFill>
                <a:latin typeface="Arial" panose="020B0604020202020204" pitchFamily="34" charset="0"/>
                <a:cs typeface="Arial" panose="020B0604020202020204" pitchFamily="34" charset="0"/>
                <a:sym typeface="Arial Black" panose="020B0A04020102020204" pitchFamily="34" charset="0"/>
              </a:rPr>
              <a:t>(du 1 septembre 2025 au 31 août 2026) </a:t>
            </a:r>
            <a:endParaRPr lang="fr-FR" altLang="fr-FR" sz="1400" b="1" dirty="0">
              <a:solidFill>
                <a:srgbClr val="80276C"/>
              </a:solidFill>
              <a:latin typeface="Arial" panose="020B0604020202020204" pitchFamily="34" charset="0"/>
              <a:cs typeface="Arial" panose="020B0604020202020204" pitchFamily="34" charset="0"/>
              <a:sym typeface="Arial Black" panose="020B0A04020102020204" pitchFamily="34" charset="0"/>
            </a:endParaRPr>
          </a:p>
        </p:txBody>
      </p:sp>
      <p:sp>
        <p:nvSpPr>
          <p:cNvPr id="5124" name="Rectangle 235">
            <a:extLst>
              <a:ext uri="{FF2B5EF4-FFF2-40B4-BE49-F238E27FC236}">
                <a16:creationId xmlns:a16="http://schemas.microsoft.com/office/drawing/2014/main" id="{90E59839-E6F0-457B-9DBD-2707D3B6D664}"/>
              </a:ext>
            </a:extLst>
          </p:cNvPr>
          <p:cNvSpPr>
            <a:spLocks/>
          </p:cNvSpPr>
          <p:nvPr/>
        </p:nvSpPr>
        <p:spPr bwMode="auto">
          <a:xfrm>
            <a:off x="609898" y="2597667"/>
            <a:ext cx="3778250"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spAutoFit/>
          </a:bodyPr>
          <a:lstStyle>
            <a:lvl1pPr>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eaLnBrk="1">
              <a:lnSpc>
                <a:spcPct val="100000"/>
              </a:lnSpc>
              <a:spcBef>
                <a:spcPct val="0"/>
              </a:spcBef>
              <a:buSzTx/>
              <a:buFontTx/>
              <a:buNone/>
            </a:pPr>
            <a:r>
              <a:rPr lang="fr-FR" altLang="fr-FR" sz="1400" dirty="0">
                <a:solidFill>
                  <a:srgbClr val="80276C"/>
                </a:solidFill>
                <a:latin typeface="Arial Black" panose="020B0A04020102020204" pitchFamily="34" charset="0"/>
                <a:sym typeface="Arial Black" panose="020B0A04020102020204" pitchFamily="34" charset="0"/>
              </a:rPr>
              <a:t>Contenu pédagogique</a:t>
            </a:r>
          </a:p>
        </p:txBody>
      </p:sp>
      <p:graphicFrame>
        <p:nvGraphicFramePr>
          <p:cNvPr id="17" name="Group 242">
            <a:extLst>
              <a:ext uri="{FF2B5EF4-FFF2-40B4-BE49-F238E27FC236}">
                <a16:creationId xmlns:a16="http://schemas.microsoft.com/office/drawing/2014/main" id="{8193FAB5-2F9A-49AA-A4D1-8328D4909361}"/>
              </a:ext>
            </a:extLst>
          </p:cNvPr>
          <p:cNvGraphicFramePr>
            <a:graphicFrameLocks noGrp="1"/>
          </p:cNvGraphicFramePr>
          <p:nvPr>
            <p:extLst>
              <p:ext uri="{D42A27DB-BD31-4B8C-83A1-F6EECF244321}">
                <p14:modId xmlns:p14="http://schemas.microsoft.com/office/powerpoint/2010/main" val="2103203119"/>
              </p:ext>
            </p:extLst>
          </p:nvPr>
        </p:nvGraphicFramePr>
        <p:xfrm>
          <a:off x="455666" y="2892354"/>
          <a:ext cx="6593577" cy="6207888"/>
        </p:xfrm>
        <a:graphic>
          <a:graphicData uri="http://schemas.openxmlformats.org/drawingml/2006/table">
            <a:tbl>
              <a:tblPr/>
              <a:tblGrid>
                <a:gridCol w="5040560">
                  <a:extLst>
                    <a:ext uri="{9D8B030D-6E8A-4147-A177-3AD203B41FA5}">
                      <a16:colId xmlns:a16="http://schemas.microsoft.com/office/drawing/2014/main" val="1943367025"/>
                    </a:ext>
                  </a:extLst>
                </a:gridCol>
                <a:gridCol w="1553017">
                  <a:extLst>
                    <a:ext uri="{9D8B030D-6E8A-4147-A177-3AD203B41FA5}">
                      <a16:colId xmlns:a16="http://schemas.microsoft.com/office/drawing/2014/main" val="360390659"/>
                    </a:ext>
                  </a:extLst>
                </a:gridCol>
              </a:tblGrid>
              <a:tr h="302767">
                <a:tc>
                  <a:txBody>
                    <a:bodyPr/>
                    <a:lstStyle>
                      <a:lvl1pPr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l" rtl="0" eaLnBrk="1" fontAlgn="base" latinLnBrk="0" hangingPunct="0">
                        <a:lnSpc>
                          <a:spcPct val="100000"/>
                        </a:lnSpc>
                        <a:spcBef>
                          <a:spcPct val="0"/>
                        </a:spcBef>
                        <a:spcAft>
                          <a:spcPct val="0"/>
                        </a:spcAft>
                        <a:buClrTx/>
                        <a:buSzTx/>
                        <a:buFontTx/>
                        <a:buNone/>
                      </a:pPr>
                      <a:r>
                        <a:rPr lang="fr-FR" altLang="fr-FR" sz="1000" b="1" i="0" u="none" strike="noStrike" cap="none" normalizeH="0" baseline="0" dirty="0">
                          <a:ln>
                            <a:noFill/>
                          </a:ln>
                          <a:solidFill>
                            <a:srgbClr val="FFFFFF"/>
                          </a:solidFill>
                          <a:effectLst/>
                          <a:latin typeface="Arial"/>
                          <a:cs typeface="Arial"/>
                        </a:rPr>
                        <a:t>Master Technologies Emergentes pour l'Education et la Formation (M1)</a:t>
                      </a:r>
                      <a:endParaRPr kumimoji="0" lang="fr-FR" altLang="fr-FR" sz="1800" b="0" i="0" u="none" strike="noStrike" cap="none" normalizeH="0" baseline="0" dirty="0">
                        <a:ln>
                          <a:noFill/>
                        </a:ln>
                        <a:solidFill>
                          <a:srgbClr val="000000"/>
                        </a:solidFill>
                        <a:effectLst/>
                        <a:latin typeface="Arial"/>
                        <a:cs typeface="Arial"/>
                        <a:sym typeface="Calibri" panose="020F0502020204030204" pitchFamily="34" charset="0"/>
                      </a:endParaRP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w="12700" cap="flat" cmpd="sng" algn="ctr">
                      <a:solidFill>
                        <a:srgbClr val="FFFFFF"/>
                      </a:solidFill>
                      <a:prstDash val="solid"/>
                      <a:miter lim="400000"/>
                      <a:headEnd type="none" w="med" len="med"/>
                      <a:tailEnd type="none" w="med" len="med"/>
                    </a:lnT>
                    <a:lnB>
                      <a:noFill/>
                    </a:lnB>
                    <a:lnTlToBr>
                      <a:noFill/>
                    </a:lnTlToBr>
                    <a:lnBlToTr>
                      <a:noFill/>
                    </a:lnBlToTr>
                    <a:solidFill>
                      <a:srgbClr val="80276C"/>
                    </a:solidFill>
                  </a:tcPr>
                </a:tc>
                <a:tc>
                  <a:txBody>
                    <a:bodyPr/>
                    <a:lstStyle>
                      <a:lvl1pPr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ctr" defTabSz="755650" rtl="0" eaLnBrk="1" fontAlgn="base" latinLnBrk="0" hangingPunct="0">
                        <a:lnSpc>
                          <a:spcPct val="100000"/>
                        </a:lnSpc>
                        <a:spcBef>
                          <a:spcPct val="0"/>
                        </a:spcBef>
                        <a:spcAft>
                          <a:spcPct val="0"/>
                        </a:spcAft>
                        <a:buClrTx/>
                        <a:buSzTx/>
                        <a:buFontTx/>
                        <a:buNone/>
                        <a:tabLst/>
                      </a:pPr>
                      <a:r>
                        <a:rPr kumimoji="0" lang="fr-FR" altLang="fr-FR" sz="1400" b="1" i="0" u="none" strike="noStrike" cap="none" normalizeH="0" baseline="0" dirty="0">
                          <a:ln>
                            <a:noFill/>
                          </a:ln>
                          <a:solidFill>
                            <a:srgbClr val="FFFFFF"/>
                          </a:solidFill>
                          <a:effectLst/>
                          <a:latin typeface="Arial" panose="020B0604020202020204" pitchFamily="34" charset="0"/>
                          <a:cs typeface="Arial" panose="020B0604020202020204" pitchFamily="34" charset="0"/>
                          <a:sym typeface="Arial" panose="020B0604020202020204" pitchFamily="34" charset="0"/>
                        </a:rPr>
                        <a:t>456 h</a:t>
                      </a:r>
                      <a:endParaRPr kumimoji="0" lang="fr-FR" altLang="fr-FR" sz="1800" b="0" i="0" u="none" strike="noStrike" cap="none" normalizeH="0" baseline="0" dirty="0">
                        <a:ln>
                          <a:noFill/>
                        </a:ln>
                        <a:solidFill>
                          <a:srgbClr val="000000"/>
                        </a:solidFill>
                        <a:effectLst/>
                        <a:latin typeface="Calibri" panose="020F0502020204030204" pitchFamily="34" charset="0"/>
                        <a:cs typeface="Calibri" panose="020F0502020204030204" pitchFamily="34" charset="0"/>
                        <a:sym typeface="Calibri" panose="020F0502020204030204" pitchFamily="34" charset="0"/>
                      </a:endParaRP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w="12700" cap="flat" cmpd="sng" algn="ctr">
                      <a:solidFill>
                        <a:srgbClr val="FFFFFF"/>
                      </a:solidFill>
                      <a:prstDash val="solid"/>
                      <a:miter lim="400000"/>
                      <a:headEnd type="none" w="med" len="med"/>
                      <a:tailEnd type="none" w="med" len="med"/>
                    </a:lnT>
                    <a:lnB>
                      <a:noFill/>
                    </a:lnB>
                    <a:lnTlToBr>
                      <a:noFill/>
                    </a:lnTlToBr>
                    <a:lnBlToTr>
                      <a:noFill/>
                    </a:lnBlToTr>
                    <a:solidFill>
                      <a:srgbClr val="80276C"/>
                    </a:solidFill>
                  </a:tcPr>
                </a:tc>
                <a:extLst>
                  <a:ext uri="{0D108BD9-81ED-4DB2-BD59-A6C34878D82A}">
                    <a16:rowId xmlns:a16="http://schemas.microsoft.com/office/drawing/2014/main" val="509250837"/>
                  </a:ext>
                </a:extLst>
              </a:tr>
              <a:tr h="249783">
                <a:tc>
                  <a:txBody>
                    <a:bodyPr/>
                    <a:lstStyle>
                      <a:lvl1pPr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l" defTabSz="457200" rtl="0" eaLnBrk="1" fontAlgn="base" latinLnBrk="0" hangingPunct="0">
                        <a:lnSpc>
                          <a:spcPct val="100000"/>
                        </a:lnSpc>
                        <a:spcBef>
                          <a:spcPct val="0"/>
                        </a:spcBef>
                        <a:spcAft>
                          <a:spcPct val="0"/>
                        </a:spcAft>
                        <a:buClrTx/>
                        <a:buSzTx/>
                        <a:buFontTx/>
                        <a:buNone/>
                        <a:tabLst/>
                      </a:pPr>
                      <a:r>
                        <a:rPr kumimoji="0" lang="fr-FR" altLang="fr-FR" sz="1050" b="0" i="0" u="none" strike="noStrike" cap="none" normalizeH="0" baseline="0" dirty="0">
                          <a:ln>
                            <a:noFill/>
                          </a:ln>
                          <a:solidFill>
                            <a:srgbClr val="80276C"/>
                          </a:solidFill>
                          <a:effectLst/>
                          <a:latin typeface="Arial" panose="020B0604020202020204" pitchFamily="34" charset="0"/>
                          <a:cs typeface="Arial" panose="020B0604020202020204" pitchFamily="34" charset="0"/>
                          <a:sym typeface="Arial" panose="020B0604020202020204" pitchFamily="34" charset="0"/>
                        </a:rPr>
                        <a:t>Thématique</a:t>
                      </a:r>
                      <a:endParaRPr kumimoji="0" lang="fr-FR" altLang="fr-FR" sz="2000" b="0" i="0" u="none" strike="noStrike" cap="none" normalizeH="0" baseline="0" dirty="0">
                        <a:ln>
                          <a:noFill/>
                        </a:ln>
                        <a:solidFill>
                          <a:srgbClr val="80276C"/>
                        </a:solidFill>
                        <a:effectLst/>
                        <a:latin typeface="Calibri" panose="020F0502020204030204" pitchFamily="34" charset="0"/>
                        <a:cs typeface="Calibri" panose="020F0502020204030204" pitchFamily="34" charset="0"/>
                        <a:sym typeface="Calibri" panose="020F0502020204030204" pitchFamily="34" charset="0"/>
                      </a:endParaRP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a:noFill/>
                    </a:lnT>
                    <a:lnB>
                      <a:noFill/>
                    </a:lnB>
                    <a:lnTlToBr>
                      <a:noFill/>
                    </a:lnTlToBr>
                    <a:lnBlToTr>
                      <a:noFill/>
                    </a:lnBlToTr>
                    <a:solidFill>
                      <a:srgbClr val="80276C">
                        <a:alpha val="50000"/>
                      </a:srgbClr>
                    </a:solidFill>
                  </a:tcPr>
                </a:tc>
                <a:tc>
                  <a:txBody>
                    <a:bodyPr/>
                    <a:lstStyle>
                      <a:lvl1pPr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ctr" defTabSz="755650" rtl="0" eaLnBrk="1" fontAlgn="base" latinLnBrk="0" hangingPunct="0">
                        <a:lnSpc>
                          <a:spcPct val="100000"/>
                        </a:lnSpc>
                        <a:spcBef>
                          <a:spcPct val="0"/>
                        </a:spcBef>
                        <a:spcAft>
                          <a:spcPct val="0"/>
                        </a:spcAft>
                        <a:buClrTx/>
                        <a:buSzTx/>
                        <a:buFontTx/>
                        <a:buNone/>
                        <a:tabLst/>
                      </a:pPr>
                      <a:r>
                        <a:rPr kumimoji="0" lang="fr-FR" altLang="fr-FR" sz="1000" b="1" i="0" u="none" strike="noStrike" cap="none" normalizeH="0" baseline="0" dirty="0">
                          <a:ln>
                            <a:noFill/>
                          </a:ln>
                          <a:solidFill>
                            <a:srgbClr val="80276C"/>
                          </a:solidFill>
                          <a:effectLst/>
                          <a:latin typeface="Arial" panose="020B0604020202020204" pitchFamily="34" charset="0"/>
                          <a:cs typeface="Arial" panose="020B0604020202020204" pitchFamily="34" charset="0"/>
                          <a:sym typeface="Arial" panose="020B0604020202020204" pitchFamily="34" charset="0"/>
                        </a:rPr>
                        <a:t>Nombre d’heures</a:t>
                      </a: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a:noFill/>
                    </a:lnT>
                    <a:lnB>
                      <a:noFill/>
                    </a:lnB>
                    <a:lnTlToBr>
                      <a:noFill/>
                    </a:lnTlToBr>
                    <a:lnBlToTr>
                      <a:noFill/>
                    </a:lnBlToTr>
                    <a:solidFill>
                      <a:srgbClr val="80276C">
                        <a:alpha val="50000"/>
                      </a:srgbClr>
                    </a:solidFill>
                  </a:tcPr>
                </a:tc>
                <a:extLst>
                  <a:ext uri="{0D108BD9-81ED-4DB2-BD59-A6C34878D82A}">
                    <a16:rowId xmlns:a16="http://schemas.microsoft.com/office/drawing/2014/main" val="560854794"/>
                  </a:ext>
                </a:extLst>
              </a:tr>
              <a:tr h="249783">
                <a:tc>
                  <a:txBody>
                    <a:bodyPr/>
                    <a:lstStyle/>
                    <a:p>
                      <a:pPr marL="0" marR="0" lvl="0" indent="0" algn="l" defTabSz="457200" rtl="0" eaLnBrk="1" fontAlgn="base" latinLnBrk="0" hangingPunct="0">
                        <a:lnSpc>
                          <a:spcPct val="100000"/>
                        </a:lnSpc>
                        <a:spcBef>
                          <a:spcPct val="0"/>
                        </a:spcBef>
                        <a:spcAft>
                          <a:spcPct val="0"/>
                        </a:spcAft>
                        <a:buClrTx/>
                        <a:buSzTx/>
                        <a:buFontTx/>
                        <a:buNone/>
                        <a:tabLst/>
                      </a:pPr>
                      <a:r>
                        <a:rPr kumimoji="0" lang="fr-FR" altLang="fr-FR" sz="1050" b="1" i="0" u="none" strike="noStrike" cap="none" normalizeH="0" baseline="0" dirty="0">
                          <a:ln>
                            <a:noFill/>
                          </a:ln>
                          <a:solidFill>
                            <a:srgbClr val="80276C"/>
                          </a:solidFill>
                          <a:effectLst/>
                          <a:latin typeface="Arial" panose="020B0604020202020204" pitchFamily="34" charset="0"/>
                          <a:cs typeface="Arial" panose="020B0604020202020204" pitchFamily="34" charset="0"/>
                          <a:sym typeface="Calibri" panose="020F0502020204030204" pitchFamily="34" charset="0"/>
                        </a:rPr>
                        <a:t>Module 1 : </a:t>
                      </a:r>
                      <a:r>
                        <a:rPr kumimoji="0" lang="fr-FR" altLang="fr-FR" sz="1050" b="1" i="0" u="none" strike="noStrike" cap="none" normalizeH="0" baseline="0" dirty="0" err="1">
                          <a:ln>
                            <a:noFill/>
                          </a:ln>
                          <a:solidFill>
                            <a:srgbClr val="80276C"/>
                          </a:solidFill>
                          <a:effectLst/>
                          <a:latin typeface="Arial" panose="020B0604020202020204" pitchFamily="34" charset="0"/>
                          <a:cs typeface="Arial" panose="020B0604020202020204" pitchFamily="34" charset="0"/>
                          <a:sym typeface="Calibri" panose="020F0502020204030204" pitchFamily="34" charset="0"/>
                        </a:rPr>
                        <a:t>Softskills</a:t>
                      </a:r>
                      <a:endParaRPr kumimoji="0" lang="fr-FR" altLang="fr-FR" sz="1050" b="1" i="0" u="none" strike="noStrike" cap="none" normalizeH="0" baseline="0" dirty="0">
                        <a:ln>
                          <a:noFill/>
                        </a:ln>
                        <a:solidFill>
                          <a:srgbClr val="80276C"/>
                        </a:solidFill>
                        <a:effectLst/>
                        <a:latin typeface="Arial" panose="020B0604020202020204" pitchFamily="34" charset="0"/>
                        <a:cs typeface="Arial" panose="020B0604020202020204" pitchFamily="34" charset="0"/>
                        <a:sym typeface="Calibri" panose="020F0502020204030204" pitchFamily="34" charset="0"/>
                      </a:endParaRP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a:noFill/>
                    </a:lnT>
                    <a:lnB>
                      <a:noFill/>
                    </a:lnB>
                    <a:lnTlToBr>
                      <a:noFill/>
                    </a:lnTlToBr>
                    <a:lnBlToTr>
                      <a:noFill/>
                    </a:lnBlToTr>
                    <a:solidFill>
                      <a:srgbClr val="80276C">
                        <a:alpha val="30000"/>
                      </a:srgbClr>
                    </a:solidFill>
                  </a:tcPr>
                </a:tc>
                <a:tc>
                  <a:txBody>
                    <a:bodyPr/>
                    <a:lstStyle/>
                    <a:p>
                      <a:pPr marL="0" marR="0" lvl="0" indent="0" algn="ctr" defTabSz="755650" rtl="0" eaLnBrk="1" fontAlgn="base" latinLnBrk="0" hangingPunct="0">
                        <a:lnSpc>
                          <a:spcPct val="100000"/>
                        </a:lnSpc>
                        <a:spcBef>
                          <a:spcPct val="0"/>
                        </a:spcBef>
                        <a:spcAft>
                          <a:spcPct val="0"/>
                        </a:spcAft>
                        <a:buClrTx/>
                        <a:buSzTx/>
                        <a:buFontTx/>
                        <a:buNone/>
                        <a:tabLst/>
                      </a:pPr>
                      <a:endParaRPr kumimoji="0" lang="fr-FR" altLang="fr-FR" sz="1000" b="1" i="0" u="none" strike="noStrike" cap="none" normalizeH="0" baseline="0" dirty="0">
                        <a:ln>
                          <a:noFill/>
                        </a:ln>
                        <a:solidFill>
                          <a:srgbClr val="80276C"/>
                        </a:solidFill>
                        <a:effectLst/>
                        <a:latin typeface="Arial" panose="020B0604020202020204" pitchFamily="34" charset="0"/>
                        <a:cs typeface="Arial" panose="020B0604020202020204" pitchFamily="34" charset="0"/>
                        <a:sym typeface="Arial" panose="020B0604020202020204" pitchFamily="34" charset="0"/>
                      </a:endParaRP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a:noFill/>
                    </a:lnT>
                    <a:lnB>
                      <a:noFill/>
                    </a:lnB>
                    <a:lnTlToBr>
                      <a:noFill/>
                    </a:lnTlToBr>
                    <a:lnBlToTr>
                      <a:noFill/>
                    </a:lnBlToTr>
                    <a:solidFill>
                      <a:srgbClr val="80276C">
                        <a:alpha val="30000"/>
                      </a:srgbClr>
                    </a:solidFill>
                  </a:tcPr>
                </a:tc>
                <a:extLst>
                  <a:ext uri="{0D108BD9-81ED-4DB2-BD59-A6C34878D82A}">
                    <a16:rowId xmlns:a16="http://schemas.microsoft.com/office/drawing/2014/main" val="3733162415"/>
                  </a:ext>
                </a:extLst>
              </a:tr>
              <a:tr h="910105">
                <a:tc>
                  <a:txBody>
                    <a:bodyPr/>
                    <a:lstStyle>
                      <a:lvl1pPr marL="100013" indent="-100013"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100013" marR="0" lvl="0" indent="-100013" algn="l" defTabSz="457200" rtl="0" eaLnBrk="1" fontAlgn="base" latinLnBrk="0" hangingPunct="0">
                        <a:lnSpc>
                          <a:spcPct val="100000"/>
                        </a:lnSpc>
                        <a:spcBef>
                          <a:spcPct val="0"/>
                        </a:spcBef>
                        <a:spcAft>
                          <a:spcPct val="0"/>
                        </a:spcAft>
                        <a:buClrTx/>
                        <a:buSzPct val="100000"/>
                        <a:buFontTx/>
                        <a:buChar char="•"/>
                        <a:tabLst/>
                      </a:pPr>
                      <a:endParaRPr kumimoji="0" lang="fr-FR" altLang="fr-FR" sz="1100" b="0" i="0" u="none" strike="noStrike" cap="none" normalizeH="0" baseline="0" dirty="0">
                        <a:ln>
                          <a:noFill/>
                        </a:ln>
                        <a:solidFill>
                          <a:srgbClr val="80276C"/>
                        </a:solidFill>
                        <a:effectLst/>
                        <a:latin typeface="Arial" panose="020B0604020202020204" pitchFamily="34" charset="0"/>
                        <a:cs typeface="Arial" panose="020B0604020202020204" pitchFamily="34" charset="0"/>
                        <a:sym typeface="Calibri" panose="020F0502020204030204" pitchFamily="34" charset="0"/>
                      </a:endParaRPr>
                    </a:p>
                    <a:p>
                      <a:pPr marL="100013" marR="0" lvl="0" indent="-100013" algn="l" defTabSz="457200" rtl="0" eaLnBrk="1" fontAlgn="base" latinLnBrk="0" hangingPunct="0">
                        <a:lnSpc>
                          <a:spcPct val="100000"/>
                        </a:lnSpc>
                        <a:spcBef>
                          <a:spcPct val="0"/>
                        </a:spcBef>
                        <a:spcAft>
                          <a:spcPct val="0"/>
                        </a:spcAft>
                        <a:buClrTx/>
                        <a:buSzPct val="100000"/>
                        <a:buFontTx/>
                        <a:buChar char="•"/>
                        <a:tabLst/>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Visites entreprises, conférences métier</a:t>
                      </a:r>
                    </a:p>
                    <a:p>
                      <a:pPr marL="100013" marR="0" lvl="0" indent="-100013" algn="l" defTabSz="457200" rtl="0" eaLnBrk="1" fontAlgn="base" latinLnBrk="0" hangingPunct="0">
                        <a:lnSpc>
                          <a:spcPct val="100000"/>
                        </a:lnSpc>
                        <a:spcBef>
                          <a:spcPct val="0"/>
                        </a:spcBef>
                        <a:spcAft>
                          <a:spcPct val="0"/>
                        </a:spcAft>
                        <a:buClrTx/>
                        <a:buSzPct val="100000"/>
                        <a:buFontTx/>
                        <a:buChar char="•"/>
                        <a:tabLst/>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Anglais pour la gestion de projet, la recherche et la formation</a:t>
                      </a:r>
                    </a:p>
                    <a:p>
                      <a:pPr marL="0" marR="0" lvl="0" indent="0" algn="l" defTabSz="457200" rtl="0" eaLnBrk="1" fontAlgn="base" latinLnBrk="0" hangingPunct="0">
                        <a:lnSpc>
                          <a:spcPct val="100000"/>
                        </a:lnSpc>
                        <a:spcBef>
                          <a:spcPts val="100"/>
                        </a:spcBef>
                        <a:spcAft>
                          <a:spcPct val="0"/>
                        </a:spcAft>
                        <a:buClrTx/>
                        <a:buSzPct val="100000"/>
                        <a:buFontTx/>
                        <a:buNone/>
                        <a:tabLst/>
                      </a:pPr>
                      <a:endParaRPr kumimoji="0" lang="fr-FR" altLang="fr-FR" sz="1100" b="0" i="0" u="none" strike="noStrike" cap="none" normalizeH="0" baseline="0" dirty="0">
                        <a:ln>
                          <a:noFill/>
                        </a:ln>
                        <a:solidFill>
                          <a:srgbClr val="80276C"/>
                        </a:solidFill>
                        <a:effectLst/>
                        <a:latin typeface="Arial" panose="020B0604020202020204" pitchFamily="34" charset="0"/>
                        <a:cs typeface="Arial" panose="020B0604020202020204" pitchFamily="34" charset="0"/>
                        <a:sym typeface="Calibri" panose="020F0502020204030204" pitchFamily="34" charset="0"/>
                      </a:endParaRP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a:noFill/>
                    </a:lnT>
                    <a:lnB>
                      <a:noFill/>
                    </a:lnB>
                    <a:lnTlToBr>
                      <a:noFill/>
                    </a:lnTlToBr>
                    <a:lnBlToTr>
                      <a:noFill/>
                    </a:lnBlToTr>
                    <a:solidFill>
                      <a:srgbClr val="80276C">
                        <a:alpha val="10000"/>
                      </a:srgbClr>
                    </a:solidFill>
                  </a:tcPr>
                </a:tc>
                <a:tc>
                  <a:txBody>
                    <a:bodyPr/>
                    <a:lstStyle>
                      <a:lvl1pPr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ctr" defTabSz="755650" rtl="0" eaLnBrk="1" fontAlgn="base" latinLnBrk="0" hangingPunct="0">
                        <a:lnSpc>
                          <a:spcPct val="100000"/>
                        </a:lnSpc>
                        <a:spcBef>
                          <a:spcPct val="0"/>
                        </a:spcBef>
                        <a:spcAft>
                          <a:spcPct val="0"/>
                        </a:spcAft>
                        <a:buClrTx/>
                        <a:buSzTx/>
                        <a:buFontTx/>
                        <a:buNone/>
                        <a:tabLst/>
                      </a:pPr>
                      <a:r>
                        <a:rPr kumimoji="0" lang="fr-FR" altLang="fr-FR" sz="1000" b="1" i="0" u="none" strike="noStrike" cap="none" normalizeH="0" baseline="0" dirty="0">
                          <a:ln>
                            <a:noFill/>
                          </a:ln>
                          <a:solidFill>
                            <a:srgbClr val="80276C"/>
                          </a:solidFill>
                          <a:effectLst/>
                          <a:latin typeface="Arial" panose="020B0604020202020204" pitchFamily="34" charset="0"/>
                          <a:cs typeface="Arial" panose="020B0604020202020204" pitchFamily="34" charset="0"/>
                          <a:sym typeface="Arial" panose="020B0604020202020204" pitchFamily="34" charset="0"/>
                        </a:rPr>
                        <a:t>36 h</a:t>
                      </a:r>
                      <a:endParaRPr kumimoji="0" lang="fr-FR" altLang="fr-FR" sz="1800" b="0" i="0" u="none" strike="noStrike" cap="none" normalizeH="0" baseline="0" dirty="0">
                        <a:ln>
                          <a:noFill/>
                        </a:ln>
                        <a:solidFill>
                          <a:srgbClr val="80276C"/>
                        </a:solidFill>
                        <a:effectLst/>
                        <a:latin typeface="Calibri" panose="020F0502020204030204" pitchFamily="34" charset="0"/>
                        <a:cs typeface="Calibri" panose="020F0502020204030204" pitchFamily="34" charset="0"/>
                        <a:sym typeface="Calibri" panose="020F0502020204030204" pitchFamily="34" charset="0"/>
                      </a:endParaRP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a:noFill/>
                    </a:lnT>
                    <a:lnB>
                      <a:noFill/>
                    </a:lnB>
                    <a:lnTlToBr>
                      <a:noFill/>
                    </a:lnTlToBr>
                    <a:lnBlToTr>
                      <a:noFill/>
                    </a:lnBlToTr>
                    <a:solidFill>
                      <a:srgbClr val="80276C">
                        <a:alpha val="10000"/>
                      </a:srgbClr>
                    </a:solidFill>
                  </a:tcPr>
                </a:tc>
                <a:extLst>
                  <a:ext uri="{0D108BD9-81ED-4DB2-BD59-A6C34878D82A}">
                    <a16:rowId xmlns:a16="http://schemas.microsoft.com/office/drawing/2014/main" val="3177398812"/>
                  </a:ext>
                </a:extLst>
              </a:tr>
              <a:tr h="249783">
                <a:tc>
                  <a:txBody>
                    <a:bodyPr/>
                    <a:lstStyle>
                      <a:lvl1pPr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l" defTabSz="457200" rtl="0" eaLnBrk="1" fontAlgn="base" latinLnBrk="0" hangingPunct="0">
                        <a:lnSpc>
                          <a:spcPct val="100000"/>
                        </a:lnSpc>
                        <a:spcBef>
                          <a:spcPct val="0"/>
                        </a:spcBef>
                        <a:spcAft>
                          <a:spcPct val="0"/>
                        </a:spcAft>
                        <a:buClrTx/>
                        <a:buSzTx/>
                        <a:buFontTx/>
                        <a:buNone/>
                        <a:tabLst/>
                      </a:pPr>
                      <a:r>
                        <a:rPr kumimoji="0" lang="fr-FR" altLang="fr-FR" sz="1050" b="1" i="0" u="none" strike="noStrike" cap="none" normalizeH="0" baseline="0" dirty="0">
                          <a:ln>
                            <a:noFill/>
                          </a:ln>
                          <a:solidFill>
                            <a:srgbClr val="80276C"/>
                          </a:solidFill>
                          <a:effectLst/>
                          <a:latin typeface="Arial" panose="020B0604020202020204" pitchFamily="34" charset="0"/>
                          <a:cs typeface="Arial" panose="020B0604020202020204" pitchFamily="34" charset="0"/>
                          <a:sym typeface="Arial" panose="020B0604020202020204" pitchFamily="34" charset="0"/>
                        </a:rPr>
                        <a:t>Module 2 : Pédagogie</a:t>
                      </a:r>
                      <a:endParaRPr kumimoji="0" lang="fr-FR" altLang="fr-FR" sz="1050" b="0" i="0" u="none" strike="noStrike" cap="none" normalizeH="0" baseline="0" dirty="0">
                        <a:ln>
                          <a:noFill/>
                        </a:ln>
                        <a:solidFill>
                          <a:srgbClr val="80276C"/>
                        </a:solidFill>
                        <a:effectLst/>
                        <a:latin typeface="Calibri" panose="020F0502020204030204" pitchFamily="34" charset="0"/>
                        <a:cs typeface="Calibri" panose="020F0502020204030204" pitchFamily="34" charset="0"/>
                        <a:sym typeface="Calibri" panose="020F0502020204030204" pitchFamily="34" charset="0"/>
                      </a:endParaRP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a:noFill/>
                    </a:lnT>
                    <a:lnB>
                      <a:noFill/>
                    </a:lnB>
                    <a:lnTlToBr>
                      <a:noFill/>
                    </a:lnTlToBr>
                    <a:lnBlToTr>
                      <a:noFill/>
                    </a:lnBlToTr>
                    <a:solidFill>
                      <a:srgbClr val="80276C">
                        <a:alpha val="30000"/>
                      </a:srgbClr>
                    </a:solidFill>
                  </a:tcPr>
                </a:tc>
                <a:tc>
                  <a:txBody>
                    <a:bodyPr/>
                    <a:lstStyle>
                      <a:lvl1pPr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ctr" defTabSz="755650" rtl="0" eaLnBrk="1" fontAlgn="base" latinLnBrk="0" hangingPunct="0">
                        <a:lnSpc>
                          <a:spcPct val="100000"/>
                        </a:lnSpc>
                        <a:spcBef>
                          <a:spcPct val="0"/>
                        </a:spcBef>
                        <a:spcAft>
                          <a:spcPct val="0"/>
                        </a:spcAft>
                        <a:buClrTx/>
                        <a:buSzTx/>
                        <a:buFontTx/>
                        <a:buNone/>
                        <a:tabLst/>
                      </a:pPr>
                      <a:endParaRPr kumimoji="0" lang="fr-FR" altLang="fr-FR" sz="1000" b="1" i="0" u="none" strike="noStrike" cap="none" normalizeH="0" baseline="0" dirty="0">
                        <a:ln>
                          <a:noFill/>
                        </a:ln>
                        <a:solidFill>
                          <a:srgbClr val="80276C"/>
                        </a:solidFill>
                        <a:effectLst/>
                        <a:latin typeface="Arial" panose="020B0604020202020204" pitchFamily="34" charset="0"/>
                        <a:cs typeface="Arial" panose="020B0604020202020204" pitchFamily="34" charset="0"/>
                        <a:sym typeface="Arial" panose="020B0604020202020204" pitchFamily="34" charset="0"/>
                      </a:endParaRP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a:noFill/>
                    </a:lnT>
                    <a:lnB>
                      <a:noFill/>
                    </a:lnB>
                    <a:lnTlToBr>
                      <a:noFill/>
                    </a:lnTlToBr>
                    <a:lnBlToTr>
                      <a:noFill/>
                    </a:lnBlToTr>
                    <a:solidFill>
                      <a:srgbClr val="80276C">
                        <a:alpha val="30000"/>
                      </a:srgbClr>
                    </a:solidFill>
                  </a:tcPr>
                </a:tc>
                <a:extLst>
                  <a:ext uri="{0D108BD9-81ED-4DB2-BD59-A6C34878D82A}">
                    <a16:rowId xmlns:a16="http://schemas.microsoft.com/office/drawing/2014/main" val="1660114189"/>
                  </a:ext>
                </a:extLst>
              </a:tr>
              <a:tr h="974981">
                <a:tc>
                  <a:txBody>
                    <a:bodyPr/>
                    <a:lstStyle>
                      <a:lvl1pPr marL="74613" indent="-74613"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100013" marR="0" lvl="0" indent="-100013" algn="l" defTabSz="457200" rtl="0" eaLnBrk="1" fontAlgn="base" latinLnBrk="0" hangingPunct="0">
                        <a:lnSpc>
                          <a:spcPct val="100000"/>
                        </a:lnSpc>
                        <a:spcBef>
                          <a:spcPct val="0"/>
                        </a:spcBef>
                        <a:spcAft>
                          <a:spcPct val="0"/>
                        </a:spcAft>
                        <a:buClrTx/>
                        <a:buSzPct val="100000"/>
                        <a:buFontTx/>
                        <a:buChar char="•"/>
                        <a:tabLst/>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Ingénierie pédagogique</a:t>
                      </a:r>
                    </a:p>
                    <a:p>
                      <a:pPr marL="100013" marR="0" lvl="0" indent="-100013" algn="l" defTabSz="457200" rtl="0" eaLnBrk="1" fontAlgn="base" latinLnBrk="0" hangingPunct="0">
                        <a:lnSpc>
                          <a:spcPct val="100000"/>
                        </a:lnSpc>
                        <a:spcBef>
                          <a:spcPct val="0"/>
                        </a:spcBef>
                        <a:spcAft>
                          <a:spcPct val="0"/>
                        </a:spcAft>
                        <a:buClrTx/>
                        <a:buSzPct val="100000"/>
                        <a:buFontTx/>
                        <a:buChar char="•"/>
                        <a:tabLst/>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Techniques de recueil du besoin</a:t>
                      </a:r>
                    </a:p>
                    <a:p>
                      <a:pPr marL="100013" marR="0" lvl="0" indent="-100013" algn="l" defTabSz="457200" rtl="0" eaLnBrk="1" fontAlgn="base" latinLnBrk="0" hangingPunct="0">
                        <a:lnSpc>
                          <a:spcPct val="100000"/>
                        </a:lnSpc>
                        <a:spcBef>
                          <a:spcPct val="0"/>
                        </a:spcBef>
                        <a:spcAft>
                          <a:spcPct val="0"/>
                        </a:spcAft>
                        <a:buClrTx/>
                        <a:buSzPct val="100000"/>
                        <a:buFontTx/>
                        <a:buChar char="•"/>
                        <a:tabLst/>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Conception de cours</a:t>
                      </a:r>
                    </a:p>
                    <a:p>
                      <a:pPr marL="100013" marR="0" lvl="0" indent="-100013" algn="l" defTabSz="457200" rtl="0" eaLnBrk="1" fontAlgn="base" latinLnBrk="0" hangingPunct="0">
                        <a:lnSpc>
                          <a:spcPct val="100000"/>
                        </a:lnSpc>
                        <a:spcBef>
                          <a:spcPct val="0"/>
                        </a:spcBef>
                        <a:spcAft>
                          <a:spcPct val="0"/>
                        </a:spcAft>
                        <a:buClrTx/>
                        <a:buSzPct val="100000"/>
                        <a:buFontTx/>
                        <a:buChar char="•"/>
                        <a:tabLst/>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Animation de cours</a:t>
                      </a:r>
                    </a:p>
                    <a:p>
                      <a:pPr marL="100013" marR="0" lvl="0" indent="-100013" algn="l" defTabSz="457200" rtl="0" eaLnBrk="1" fontAlgn="base" latinLnBrk="0" hangingPunct="0">
                        <a:lnSpc>
                          <a:spcPct val="100000"/>
                        </a:lnSpc>
                        <a:spcBef>
                          <a:spcPct val="0"/>
                        </a:spcBef>
                        <a:spcAft>
                          <a:spcPct val="0"/>
                        </a:spcAft>
                        <a:buClrTx/>
                        <a:buSzPct val="100000"/>
                        <a:buFontTx/>
                        <a:buChar char="•"/>
                        <a:tabLst/>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Evaluation d’une formation</a:t>
                      </a:r>
                    </a:p>
                    <a:p>
                      <a:pPr marL="100013" marR="0" lvl="0" indent="-100013" algn="l" defTabSz="457200" rtl="0" eaLnBrk="1" fontAlgn="base" latinLnBrk="0" hangingPunct="0">
                        <a:lnSpc>
                          <a:spcPct val="100000"/>
                        </a:lnSpc>
                        <a:spcBef>
                          <a:spcPct val="0"/>
                        </a:spcBef>
                        <a:spcAft>
                          <a:spcPct val="0"/>
                        </a:spcAft>
                        <a:buClrTx/>
                        <a:buSzPct val="100000"/>
                        <a:buFontTx/>
                        <a:buChar char="•"/>
                        <a:tabLst/>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Conception d’un webinaire pédagogique</a:t>
                      </a:r>
                    </a:p>
                    <a:p>
                      <a:pPr marL="100013" marR="0" lvl="0" indent="-100013" algn="l" defTabSz="457200" rtl="0" eaLnBrk="1" fontAlgn="base" latinLnBrk="0" hangingPunct="0">
                        <a:lnSpc>
                          <a:spcPct val="100000"/>
                        </a:lnSpc>
                        <a:spcBef>
                          <a:spcPct val="0"/>
                        </a:spcBef>
                        <a:spcAft>
                          <a:spcPct val="0"/>
                        </a:spcAft>
                        <a:buClrTx/>
                        <a:buSzPct val="100000"/>
                        <a:buFontTx/>
                        <a:buChar char="•"/>
                        <a:tabLst/>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Accompagnement des enseignants</a:t>
                      </a:r>
                    </a:p>
                    <a:p>
                      <a:pPr marL="100013" marR="0" lvl="0" indent="-100013" algn="l" defTabSz="457200" rtl="0" eaLnBrk="1" fontAlgn="base" latinLnBrk="0" hangingPunct="0">
                        <a:lnSpc>
                          <a:spcPct val="100000"/>
                        </a:lnSpc>
                        <a:spcBef>
                          <a:spcPct val="0"/>
                        </a:spcBef>
                        <a:spcAft>
                          <a:spcPct val="0"/>
                        </a:spcAft>
                        <a:buClrTx/>
                        <a:buSzPct val="100000"/>
                        <a:buFontTx/>
                        <a:buChar char="•"/>
                        <a:tabLst/>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Projet ludification</a:t>
                      </a: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a:noFill/>
                    </a:lnT>
                    <a:lnB>
                      <a:noFill/>
                    </a:lnB>
                    <a:lnTlToBr>
                      <a:noFill/>
                    </a:lnTlToBr>
                    <a:lnBlToTr>
                      <a:noFill/>
                    </a:lnBlToTr>
                    <a:solidFill>
                      <a:srgbClr val="80276C">
                        <a:alpha val="10000"/>
                      </a:srgbClr>
                    </a:solidFill>
                  </a:tcPr>
                </a:tc>
                <a:tc>
                  <a:txBody>
                    <a:bodyPr/>
                    <a:lstStyle>
                      <a:lvl1pPr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ctr" defTabSz="755650" rtl="0" eaLnBrk="1" fontAlgn="base" latinLnBrk="0" hangingPunct="0">
                        <a:lnSpc>
                          <a:spcPct val="100000"/>
                        </a:lnSpc>
                        <a:spcBef>
                          <a:spcPct val="0"/>
                        </a:spcBef>
                        <a:spcAft>
                          <a:spcPct val="0"/>
                        </a:spcAft>
                        <a:buClrTx/>
                        <a:buSzTx/>
                        <a:buFontTx/>
                        <a:buNone/>
                        <a:tabLst/>
                      </a:pPr>
                      <a:r>
                        <a:rPr kumimoji="0" lang="fr-FR" altLang="fr-FR" sz="1000" b="1" i="0" u="none" strike="noStrike" cap="none" normalizeH="0" baseline="0" dirty="0">
                          <a:ln>
                            <a:noFill/>
                          </a:ln>
                          <a:solidFill>
                            <a:srgbClr val="80276C"/>
                          </a:solidFill>
                          <a:effectLst/>
                          <a:latin typeface="Arial" panose="020B0604020202020204" pitchFamily="34" charset="0"/>
                          <a:cs typeface="Arial" panose="020B0604020202020204" pitchFamily="34" charset="0"/>
                          <a:sym typeface="Arial" panose="020B0604020202020204" pitchFamily="34" charset="0"/>
                        </a:rPr>
                        <a:t>186 h</a:t>
                      </a:r>
                      <a:endParaRPr kumimoji="0" lang="fr-FR" altLang="fr-FR" sz="2100" b="0" i="0" u="none" strike="noStrike" cap="none" normalizeH="0" baseline="0" dirty="0">
                        <a:ln>
                          <a:noFill/>
                        </a:ln>
                        <a:solidFill>
                          <a:srgbClr val="80276C"/>
                        </a:solidFill>
                        <a:effectLst/>
                        <a:latin typeface="Arial" panose="020B0604020202020204" pitchFamily="34" charset="0"/>
                        <a:cs typeface="Arial" panose="020B0604020202020204" pitchFamily="34" charset="0"/>
                        <a:sym typeface="Arial" panose="020B0604020202020204" pitchFamily="34" charset="0"/>
                      </a:endParaRP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a:noFill/>
                    </a:lnT>
                    <a:lnB>
                      <a:noFill/>
                    </a:lnB>
                    <a:lnTlToBr>
                      <a:noFill/>
                    </a:lnTlToBr>
                    <a:lnBlToTr>
                      <a:noFill/>
                    </a:lnBlToTr>
                    <a:solidFill>
                      <a:srgbClr val="80276C">
                        <a:alpha val="10000"/>
                      </a:srgbClr>
                    </a:solidFill>
                  </a:tcPr>
                </a:tc>
                <a:extLst>
                  <a:ext uri="{0D108BD9-81ED-4DB2-BD59-A6C34878D82A}">
                    <a16:rowId xmlns:a16="http://schemas.microsoft.com/office/drawing/2014/main" val="4119834369"/>
                  </a:ext>
                </a:extLst>
              </a:tr>
              <a:tr h="242214">
                <a:tc>
                  <a:txBody>
                    <a:bodyPr/>
                    <a:lstStyle>
                      <a:lvl1pPr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l" defTabSz="457200" rtl="0" eaLnBrk="1" fontAlgn="base" latinLnBrk="0" hangingPunct="0">
                        <a:lnSpc>
                          <a:spcPct val="100000"/>
                        </a:lnSpc>
                        <a:spcBef>
                          <a:spcPct val="0"/>
                        </a:spcBef>
                        <a:spcAft>
                          <a:spcPct val="0"/>
                        </a:spcAft>
                        <a:buClrTx/>
                        <a:buSzTx/>
                        <a:buFontTx/>
                        <a:buNone/>
                        <a:tabLst/>
                      </a:pPr>
                      <a:r>
                        <a:rPr kumimoji="0" lang="fr-FR" altLang="fr-FR" sz="1000" b="1" i="0" u="none" strike="noStrike" cap="none" normalizeH="0" baseline="0" dirty="0">
                          <a:ln>
                            <a:noFill/>
                          </a:ln>
                          <a:solidFill>
                            <a:srgbClr val="80276C"/>
                          </a:solidFill>
                          <a:effectLst/>
                          <a:latin typeface="Arial" panose="020B0604020202020204" pitchFamily="34" charset="0"/>
                          <a:cs typeface="Arial" panose="020B0604020202020204" pitchFamily="34" charset="0"/>
                          <a:sym typeface="Calibri" panose="020F0502020204030204" pitchFamily="34" charset="0"/>
                        </a:rPr>
                        <a:t>Module 3 : Outils numériques</a:t>
                      </a:r>
                      <a:endParaRPr kumimoji="0" lang="fr-FR" altLang="fr-FR" sz="1800" b="0" i="0" u="none" strike="noStrike" cap="none" normalizeH="0" baseline="0" dirty="0">
                        <a:ln>
                          <a:noFill/>
                        </a:ln>
                        <a:solidFill>
                          <a:srgbClr val="80276C"/>
                        </a:solidFill>
                        <a:effectLst/>
                        <a:latin typeface="Arial" panose="020B0604020202020204" pitchFamily="34" charset="0"/>
                        <a:cs typeface="Arial" panose="020B0604020202020204" pitchFamily="34" charset="0"/>
                        <a:sym typeface="Calibri" panose="020F0502020204030204" pitchFamily="34" charset="0"/>
                      </a:endParaRP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a:noFill/>
                    </a:lnT>
                    <a:lnB w="12700" cap="flat" cmpd="sng" algn="ctr">
                      <a:solidFill>
                        <a:srgbClr val="FFFFFF"/>
                      </a:solidFill>
                      <a:prstDash val="solid"/>
                      <a:round/>
                      <a:headEnd type="none" w="med" len="med"/>
                      <a:tailEnd type="none" w="med" len="med"/>
                    </a:lnB>
                    <a:lnTlToBr>
                      <a:noFill/>
                    </a:lnTlToBr>
                    <a:lnBlToTr>
                      <a:noFill/>
                    </a:lnBlToTr>
                    <a:solidFill>
                      <a:srgbClr val="80276C">
                        <a:alpha val="30000"/>
                      </a:srgbClr>
                    </a:solidFill>
                  </a:tcPr>
                </a:tc>
                <a:tc>
                  <a:txBody>
                    <a:bodyPr/>
                    <a:lstStyle>
                      <a:lvl1pPr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l" defTabSz="457200" rtl="0" eaLnBrk="1" fontAlgn="base" latinLnBrk="0" hangingPunct="0">
                        <a:lnSpc>
                          <a:spcPct val="100000"/>
                        </a:lnSpc>
                        <a:spcBef>
                          <a:spcPct val="0"/>
                        </a:spcBef>
                        <a:spcAft>
                          <a:spcPct val="0"/>
                        </a:spcAft>
                        <a:buClrTx/>
                        <a:buSzTx/>
                        <a:buFontTx/>
                        <a:buNone/>
                        <a:tabLst/>
                      </a:pPr>
                      <a:endParaRPr kumimoji="0" lang="fr-FR" altLang="fr-FR" sz="1000" b="1" i="0" u="none" strike="noStrike" cap="none" normalizeH="0" baseline="0" dirty="0">
                        <a:ln>
                          <a:noFill/>
                        </a:ln>
                        <a:solidFill>
                          <a:srgbClr val="80276C"/>
                        </a:solidFill>
                        <a:effectLst/>
                        <a:latin typeface="Arial" panose="020B0604020202020204" pitchFamily="34" charset="0"/>
                        <a:cs typeface="Arial" panose="020B0604020202020204" pitchFamily="34" charset="0"/>
                        <a:sym typeface="Calibri" panose="020F0502020204030204" pitchFamily="34" charset="0"/>
                      </a:endParaRP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a:noFill/>
                    </a:lnT>
                    <a:lnB w="12700" cap="flat" cmpd="sng" algn="ctr">
                      <a:solidFill>
                        <a:srgbClr val="FFFFFF"/>
                      </a:solidFill>
                      <a:prstDash val="solid"/>
                      <a:round/>
                      <a:headEnd type="none" w="med" len="med"/>
                      <a:tailEnd type="none" w="med" len="med"/>
                    </a:lnB>
                    <a:lnTlToBr>
                      <a:noFill/>
                    </a:lnTlToBr>
                    <a:lnBlToTr>
                      <a:noFill/>
                    </a:lnBlToTr>
                    <a:solidFill>
                      <a:srgbClr val="80276C">
                        <a:alpha val="30000"/>
                      </a:srgbClr>
                    </a:solidFill>
                  </a:tcPr>
                </a:tc>
                <a:extLst>
                  <a:ext uri="{0D108BD9-81ED-4DB2-BD59-A6C34878D82A}">
                    <a16:rowId xmlns:a16="http://schemas.microsoft.com/office/drawing/2014/main" val="5566741"/>
                  </a:ext>
                </a:extLst>
              </a:tr>
              <a:tr h="463187">
                <a:tc>
                  <a:txBody>
                    <a:bodyPr/>
                    <a:lstStyle>
                      <a:lvl1pPr marL="100013" indent="-100013"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l" defTabSz="457200" rtl="0" eaLnBrk="1" fontAlgn="base" latinLnBrk="0" hangingPunct="0">
                        <a:lnSpc>
                          <a:spcPct val="100000"/>
                        </a:lnSpc>
                        <a:spcBef>
                          <a:spcPts val="0"/>
                        </a:spcBef>
                        <a:spcAft>
                          <a:spcPct val="0"/>
                        </a:spcAft>
                        <a:buClrTx/>
                        <a:buSzPct val="100000"/>
                        <a:buFontTx/>
                        <a:buNone/>
                        <a:tabLst/>
                      </a:pPr>
                      <a:endParaRPr kumimoji="0" lang="fr-FR" altLang="fr-FR" sz="100" b="0"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endParaRPr>
                    </a:p>
                    <a:p>
                      <a:pPr marL="100013" marR="0" lvl="0" indent="-100013" algn="l" defTabSz="457200" rtl="0" eaLnBrk="1" fontAlgn="base" latinLnBrk="0" hangingPunct="0">
                        <a:lnSpc>
                          <a:spcPct val="100000"/>
                        </a:lnSpc>
                        <a:spcBef>
                          <a:spcPct val="0"/>
                        </a:spcBef>
                        <a:spcAft>
                          <a:spcPct val="0"/>
                        </a:spcAft>
                        <a:buClrTx/>
                        <a:buSzPct val="100000"/>
                        <a:buFontTx/>
                        <a:buChar char="•"/>
                        <a:tabLst/>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No-code/</a:t>
                      </a:r>
                      <a:r>
                        <a:rPr kumimoji="0" lang="fr-FR" altLang="fr-FR" sz="950" b="1" i="0" u="none" strike="noStrike" kern="1200" cap="none" normalizeH="0" baseline="0" dirty="0" err="1">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low</a:t>
                      </a: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-code</a:t>
                      </a:r>
                    </a:p>
                    <a:p>
                      <a:pPr marL="100013" marR="0" lvl="0" indent="-100013" algn="l" defTabSz="457200" rtl="0" eaLnBrk="1" fontAlgn="base" latinLnBrk="0" hangingPunct="0">
                        <a:lnSpc>
                          <a:spcPct val="100000"/>
                        </a:lnSpc>
                        <a:spcBef>
                          <a:spcPct val="0"/>
                        </a:spcBef>
                        <a:spcAft>
                          <a:spcPct val="0"/>
                        </a:spcAft>
                        <a:buClrTx/>
                        <a:buSzPct val="100000"/>
                        <a:buFontTx/>
                        <a:buChar char="•"/>
                        <a:tabLst/>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XR pour la formation</a:t>
                      </a:r>
                    </a:p>
                    <a:p>
                      <a:pPr marL="100013" marR="0" lvl="0" indent="-100013" algn="l" defTabSz="457200" rtl="0" eaLnBrk="1" fontAlgn="base" latinLnBrk="0" hangingPunct="0">
                        <a:lnSpc>
                          <a:spcPct val="100000"/>
                        </a:lnSpc>
                        <a:spcBef>
                          <a:spcPct val="0"/>
                        </a:spcBef>
                        <a:spcAft>
                          <a:spcPct val="0"/>
                        </a:spcAft>
                        <a:buClrTx/>
                        <a:buSzPct val="100000"/>
                        <a:buFontTx/>
                        <a:buChar char="•"/>
                        <a:tabLst/>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IA pour la formation</a:t>
                      </a:r>
                    </a:p>
                  </a:txBody>
                  <a:tcPr marL="91491" marR="91491" marT="45730" marB="45730"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80276C">
                        <a:alpha val="10000"/>
                      </a:srgbClr>
                    </a:solidFill>
                  </a:tcPr>
                </a:tc>
                <a:tc>
                  <a:txBody>
                    <a:bodyPr/>
                    <a:lstStyle>
                      <a:lvl1pPr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ctr" defTabSz="755650" rtl="0" eaLnBrk="1" fontAlgn="base" latinLnBrk="0" hangingPunct="0">
                        <a:lnSpc>
                          <a:spcPct val="100000"/>
                        </a:lnSpc>
                        <a:spcBef>
                          <a:spcPct val="0"/>
                        </a:spcBef>
                        <a:spcAft>
                          <a:spcPct val="0"/>
                        </a:spcAft>
                        <a:buClrTx/>
                        <a:buSzTx/>
                        <a:buFont typeface="+mj-lt"/>
                        <a:buNone/>
                        <a:tabLst/>
                      </a:pPr>
                      <a:r>
                        <a:rPr kumimoji="0" lang="fr-FR" altLang="fr-FR" sz="1000" b="1" i="0" u="none" strike="noStrike" cap="none" normalizeH="0" baseline="0" dirty="0">
                          <a:ln>
                            <a:noFill/>
                          </a:ln>
                          <a:solidFill>
                            <a:srgbClr val="80276C"/>
                          </a:solidFill>
                          <a:effectLst/>
                          <a:latin typeface="Arial" panose="020B0604020202020204" pitchFamily="34" charset="0"/>
                          <a:ea typeface="Verdana" panose="020B0604030504040204" pitchFamily="34" charset="0"/>
                          <a:cs typeface="Arial" panose="020B0604020202020204" pitchFamily="34" charset="0"/>
                          <a:sym typeface="Calibri" panose="020F0502020204030204" pitchFamily="34" charset="0"/>
                        </a:rPr>
                        <a:t>78 h</a:t>
                      </a:r>
                    </a:p>
                  </a:txBody>
                  <a:tcPr marL="91491" marR="91491" marT="45730" marB="45730"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80276C">
                        <a:alpha val="10000"/>
                      </a:srgbClr>
                    </a:solidFill>
                  </a:tcPr>
                </a:tc>
                <a:extLst>
                  <a:ext uri="{0D108BD9-81ED-4DB2-BD59-A6C34878D82A}">
                    <a16:rowId xmlns:a16="http://schemas.microsoft.com/office/drawing/2014/main" val="2058359459"/>
                  </a:ext>
                </a:extLst>
              </a:tr>
              <a:tr h="280137">
                <a:tc>
                  <a:txBody>
                    <a:bodyPr/>
                    <a:lstStyle>
                      <a:lvl1pPr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l" defTabSz="457200" rtl="0" eaLnBrk="1" fontAlgn="base" latinLnBrk="0" hangingPunct="0">
                        <a:lnSpc>
                          <a:spcPct val="100000"/>
                        </a:lnSpc>
                        <a:spcBef>
                          <a:spcPct val="0"/>
                        </a:spcBef>
                        <a:spcAft>
                          <a:spcPct val="0"/>
                        </a:spcAft>
                        <a:buClrTx/>
                        <a:buSzTx/>
                        <a:buFontTx/>
                        <a:buNone/>
                        <a:tabLst/>
                      </a:pPr>
                      <a:r>
                        <a:rPr kumimoji="0" lang="fr-FR" altLang="fr-FR" sz="1000" b="1" i="0" u="none" strike="noStrike" cap="none" normalizeH="0" baseline="0" dirty="0">
                          <a:ln>
                            <a:noFill/>
                          </a:ln>
                          <a:solidFill>
                            <a:srgbClr val="80276C"/>
                          </a:solidFill>
                          <a:effectLst/>
                          <a:latin typeface="Arial" panose="020B0604020202020204" pitchFamily="34" charset="0"/>
                          <a:cs typeface="Arial" panose="020B0604020202020204" pitchFamily="34" charset="0"/>
                          <a:sym typeface="Calibri" panose="020F0502020204030204" pitchFamily="34" charset="0"/>
                        </a:rPr>
                        <a:t>Module 4 : Accessibilité</a:t>
                      </a:r>
                      <a:endParaRPr kumimoji="0" lang="fr-FR" altLang="fr-FR" sz="1800" b="0" i="0" u="none" strike="noStrike" cap="none" normalizeH="0" baseline="0" dirty="0">
                        <a:ln>
                          <a:noFill/>
                        </a:ln>
                        <a:solidFill>
                          <a:srgbClr val="80276C"/>
                        </a:solidFill>
                        <a:effectLst/>
                        <a:latin typeface="Arial" panose="020B0604020202020204" pitchFamily="34" charset="0"/>
                        <a:cs typeface="Arial" panose="020B0604020202020204" pitchFamily="34" charset="0"/>
                        <a:sym typeface="Calibri" panose="020F0502020204030204" pitchFamily="34" charset="0"/>
                      </a:endParaRP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80276C">
                        <a:alpha val="30000"/>
                      </a:srgbClr>
                    </a:solidFill>
                  </a:tcPr>
                </a:tc>
                <a:tc>
                  <a:txBody>
                    <a:bodyPr/>
                    <a:lstStyle>
                      <a:lvl1pPr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l" defTabSz="457200" rtl="0" eaLnBrk="1" fontAlgn="base" latinLnBrk="0" hangingPunct="0">
                        <a:lnSpc>
                          <a:spcPct val="100000"/>
                        </a:lnSpc>
                        <a:spcBef>
                          <a:spcPct val="0"/>
                        </a:spcBef>
                        <a:spcAft>
                          <a:spcPct val="0"/>
                        </a:spcAft>
                        <a:buClrTx/>
                        <a:buSzTx/>
                        <a:buFontTx/>
                        <a:buNone/>
                        <a:tabLst/>
                      </a:pPr>
                      <a:endParaRPr kumimoji="0" lang="fr-FR" altLang="fr-FR" sz="1000" b="1" i="0" u="none" strike="noStrike" cap="none" normalizeH="0" baseline="0" dirty="0">
                        <a:ln>
                          <a:noFill/>
                        </a:ln>
                        <a:solidFill>
                          <a:srgbClr val="80276C"/>
                        </a:solidFill>
                        <a:effectLst/>
                        <a:latin typeface="Arial" panose="020B0604020202020204" pitchFamily="34" charset="0"/>
                        <a:cs typeface="Arial" panose="020B0604020202020204" pitchFamily="34" charset="0"/>
                        <a:sym typeface="Calibri" panose="020F0502020204030204" pitchFamily="34" charset="0"/>
                      </a:endParaRP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80276C">
                        <a:alpha val="30000"/>
                      </a:srgbClr>
                    </a:solidFill>
                  </a:tcPr>
                </a:tc>
                <a:extLst>
                  <a:ext uri="{0D108BD9-81ED-4DB2-BD59-A6C34878D82A}">
                    <a16:rowId xmlns:a16="http://schemas.microsoft.com/office/drawing/2014/main" val="3555111636"/>
                  </a:ext>
                </a:extLst>
              </a:tr>
              <a:tr h="624203">
                <a:tc>
                  <a:txBody>
                    <a:bodyPr/>
                    <a:lstStyle/>
                    <a:p>
                      <a:pPr marL="100013" marR="0" lvl="0" indent="-100013" algn="l" defTabSz="457200" rtl="0" eaLnBrk="1" fontAlgn="base" latinLnBrk="0" hangingPunct="0">
                        <a:lnSpc>
                          <a:spcPct val="100000"/>
                        </a:lnSpc>
                        <a:spcBef>
                          <a:spcPct val="0"/>
                        </a:spcBef>
                        <a:spcAft>
                          <a:spcPct val="0"/>
                        </a:spcAft>
                        <a:buClrTx/>
                        <a:buSzPct val="100000"/>
                        <a:buFontTx/>
                        <a:buChar char="•"/>
                        <a:tabLst/>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Accessibilité pédagogique</a:t>
                      </a:r>
                    </a:p>
                    <a:p>
                      <a:pPr marL="100013" marR="0" lvl="0" indent="-100013" algn="l" defTabSz="457200" rtl="0" eaLnBrk="1" fontAlgn="base" latinLnBrk="0" hangingPunct="0">
                        <a:lnSpc>
                          <a:spcPct val="100000"/>
                        </a:lnSpc>
                        <a:spcBef>
                          <a:spcPct val="0"/>
                        </a:spcBef>
                        <a:spcAft>
                          <a:spcPct val="0"/>
                        </a:spcAft>
                        <a:buClrTx/>
                        <a:buSzPct val="100000"/>
                        <a:buFontTx/>
                        <a:buChar char="•"/>
                        <a:tabLst/>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Accessibilité technologique</a:t>
                      </a: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80276C">
                        <a:alpha val="10000"/>
                      </a:srgbClr>
                    </a:solidFill>
                  </a:tcPr>
                </a:tc>
                <a:tc>
                  <a:txBody>
                    <a:bodyPr/>
                    <a:lstStyle/>
                    <a:p>
                      <a:pPr marL="0" marR="0" lvl="0" indent="0" algn="ctr" defTabSz="457200" rtl="0" eaLnBrk="1" fontAlgn="base" latinLnBrk="0" hangingPunct="0">
                        <a:lnSpc>
                          <a:spcPct val="100000"/>
                        </a:lnSpc>
                        <a:spcBef>
                          <a:spcPct val="0"/>
                        </a:spcBef>
                        <a:spcAft>
                          <a:spcPct val="0"/>
                        </a:spcAft>
                        <a:buClrTx/>
                        <a:buSzTx/>
                        <a:buFontTx/>
                        <a:buNone/>
                        <a:tabLst/>
                        <a:defRPr/>
                      </a:pPr>
                      <a:endParaRPr kumimoji="0" lang="fr-FR" altLang="fr-FR" sz="1000" b="1" i="0" u="none" strike="noStrike" cap="none" normalizeH="0" baseline="0" dirty="0">
                        <a:ln>
                          <a:noFill/>
                        </a:ln>
                        <a:solidFill>
                          <a:srgbClr val="80276C"/>
                        </a:solidFill>
                        <a:effectLst/>
                        <a:latin typeface="Arial" panose="020B0604020202020204" pitchFamily="34" charset="0"/>
                        <a:ea typeface="Verdana" panose="020B0604030504040204" pitchFamily="34" charset="0"/>
                        <a:cs typeface="Arial" panose="020B0604020202020204" pitchFamily="34" charset="0"/>
                        <a:sym typeface="Calibri" panose="020F0502020204030204" pitchFamily="34" charset="0"/>
                      </a:endParaRPr>
                    </a:p>
                    <a:p>
                      <a:pPr marL="0" marR="0" lvl="0" indent="0" algn="ctr" defTabSz="457200" rtl="0" eaLnBrk="1" fontAlgn="base" latinLnBrk="0" hangingPunct="0">
                        <a:lnSpc>
                          <a:spcPct val="100000"/>
                        </a:lnSpc>
                        <a:spcBef>
                          <a:spcPct val="0"/>
                        </a:spcBef>
                        <a:spcAft>
                          <a:spcPct val="0"/>
                        </a:spcAft>
                        <a:buClrTx/>
                        <a:buSzTx/>
                        <a:buFontTx/>
                        <a:buNone/>
                        <a:tabLst/>
                        <a:defRPr/>
                      </a:pPr>
                      <a:r>
                        <a:rPr kumimoji="0" lang="fr-FR" altLang="fr-FR" sz="1000" b="1" i="0" u="none" strike="noStrike" cap="none" normalizeH="0" baseline="0" dirty="0">
                          <a:ln>
                            <a:noFill/>
                          </a:ln>
                          <a:solidFill>
                            <a:srgbClr val="80276C"/>
                          </a:solidFill>
                          <a:effectLst/>
                          <a:latin typeface="Arial" panose="020B0604020202020204" pitchFamily="34" charset="0"/>
                          <a:ea typeface="Verdana" panose="020B0604030504040204" pitchFamily="34" charset="0"/>
                          <a:cs typeface="Arial" panose="020B0604020202020204" pitchFamily="34" charset="0"/>
                          <a:sym typeface="Calibri" panose="020F0502020204030204" pitchFamily="34" charset="0"/>
                        </a:rPr>
                        <a:t>54 h</a:t>
                      </a:r>
                    </a:p>
                    <a:p>
                      <a:pPr marL="0" marR="0" lvl="0" indent="0" algn="l" defTabSz="457200" rtl="0" eaLnBrk="1" fontAlgn="base" latinLnBrk="0" hangingPunct="0">
                        <a:lnSpc>
                          <a:spcPct val="100000"/>
                        </a:lnSpc>
                        <a:spcBef>
                          <a:spcPct val="0"/>
                        </a:spcBef>
                        <a:spcAft>
                          <a:spcPct val="0"/>
                        </a:spcAft>
                        <a:buClrTx/>
                        <a:buSzTx/>
                        <a:buFontTx/>
                        <a:buNone/>
                        <a:tabLst/>
                      </a:pPr>
                      <a:endParaRPr kumimoji="0" lang="fr-FR" altLang="fr-FR" sz="1000" b="1" i="0" u="none" strike="noStrike" cap="none" normalizeH="0" baseline="0" dirty="0">
                        <a:ln>
                          <a:noFill/>
                        </a:ln>
                        <a:solidFill>
                          <a:srgbClr val="80276C"/>
                        </a:solidFill>
                        <a:effectLst/>
                        <a:latin typeface="Arial" panose="020B0604020202020204" pitchFamily="34" charset="0"/>
                        <a:cs typeface="Arial" panose="020B0604020202020204" pitchFamily="34" charset="0"/>
                        <a:sym typeface="Calibri" panose="020F0502020204030204" pitchFamily="34" charset="0"/>
                      </a:endParaRP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80276C">
                        <a:alpha val="10000"/>
                      </a:srgbClr>
                    </a:solidFill>
                  </a:tcPr>
                </a:tc>
                <a:extLst>
                  <a:ext uri="{0D108BD9-81ED-4DB2-BD59-A6C34878D82A}">
                    <a16:rowId xmlns:a16="http://schemas.microsoft.com/office/drawing/2014/main" val="781971124"/>
                  </a:ext>
                </a:extLst>
              </a:tr>
              <a:tr h="286243">
                <a:tc>
                  <a:txBody>
                    <a:bodyPr/>
                    <a:lstStyle/>
                    <a:p>
                      <a:pPr marL="0" marR="0" lvl="0" indent="0" algn="l" defTabSz="457200" rtl="0" eaLnBrk="1" fontAlgn="base" latinLnBrk="0" hangingPunct="0">
                        <a:lnSpc>
                          <a:spcPct val="100000"/>
                        </a:lnSpc>
                        <a:spcBef>
                          <a:spcPts val="100"/>
                        </a:spcBef>
                        <a:spcAft>
                          <a:spcPct val="0"/>
                        </a:spcAft>
                        <a:buClrTx/>
                        <a:buSzPct val="100000"/>
                        <a:buFontTx/>
                        <a:buNone/>
                        <a:tabLst/>
                      </a:pPr>
                      <a:r>
                        <a:rPr kumimoji="0" lang="fr-FR" altLang="fr-FR" sz="1100" b="1" i="0" u="none" strike="noStrike" cap="none" normalizeH="0" baseline="0" dirty="0">
                          <a:ln>
                            <a:noFill/>
                          </a:ln>
                          <a:solidFill>
                            <a:srgbClr val="80276C"/>
                          </a:solidFill>
                          <a:effectLst/>
                          <a:latin typeface="Arial" panose="020B0604020202020204" pitchFamily="34" charset="0"/>
                          <a:cs typeface="Arial" panose="020B0604020202020204" pitchFamily="34" charset="0"/>
                          <a:sym typeface="Calibri" panose="020F0502020204030204" pitchFamily="34" charset="0"/>
                        </a:rPr>
                        <a:t>Module 5 : Recherche</a:t>
                      </a: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80276C">
                        <a:alpha val="30000"/>
                      </a:srgbClr>
                    </a:solidFill>
                  </a:tcPr>
                </a:tc>
                <a:tc>
                  <a:txBody>
                    <a:bodyPr/>
                    <a:lstStyle/>
                    <a:p>
                      <a:pPr marL="0" marR="0" lvl="0" indent="0" algn="l" defTabSz="457200" rtl="0" eaLnBrk="1" fontAlgn="base" latinLnBrk="0" hangingPunct="0">
                        <a:lnSpc>
                          <a:spcPct val="100000"/>
                        </a:lnSpc>
                        <a:spcBef>
                          <a:spcPct val="0"/>
                        </a:spcBef>
                        <a:spcAft>
                          <a:spcPct val="0"/>
                        </a:spcAft>
                        <a:buClrTx/>
                        <a:buSzTx/>
                        <a:buFontTx/>
                        <a:buNone/>
                        <a:tabLst/>
                      </a:pPr>
                      <a:endParaRPr kumimoji="0" lang="fr-FR" altLang="fr-FR" sz="1000" b="1" i="0" u="none" strike="noStrike" cap="none" normalizeH="0" baseline="0" dirty="0">
                        <a:ln>
                          <a:noFill/>
                        </a:ln>
                        <a:solidFill>
                          <a:srgbClr val="80276C"/>
                        </a:solidFill>
                        <a:effectLst/>
                        <a:latin typeface="Arial" panose="020B0604020202020204" pitchFamily="34" charset="0"/>
                        <a:cs typeface="Arial" panose="020B0604020202020204" pitchFamily="34" charset="0"/>
                        <a:sym typeface="Calibri" panose="020F0502020204030204" pitchFamily="34" charset="0"/>
                      </a:endParaRP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80276C">
                        <a:alpha val="30000"/>
                      </a:srgbClr>
                    </a:solidFill>
                  </a:tcPr>
                </a:tc>
                <a:extLst>
                  <a:ext uri="{0D108BD9-81ED-4DB2-BD59-A6C34878D82A}">
                    <a16:rowId xmlns:a16="http://schemas.microsoft.com/office/drawing/2014/main" val="3215960250"/>
                  </a:ext>
                </a:extLst>
              </a:tr>
              <a:tr h="446302">
                <a:tc>
                  <a:txBody>
                    <a:bodyPr/>
                    <a:lstStyle/>
                    <a:p>
                      <a:pPr marL="0" marR="0" lvl="0" indent="0" algn="l" defTabSz="457200" rtl="0" eaLnBrk="1" fontAlgn="base" latinLnBrk="0" hangingPunct="0">
                        <a:lnSpc>
                          <a:spcPct val="100000"/>
                        </a:lnSpc>
                        <a:spcBef>
                          <a:spcPts val="0"/>
                        </a:spcBef>
                        <a:spcAft>
                          <a:spcPct val="0"/>
                        </a:spcAft>
                        <a:buClrTx/>
                        <a:buSzPct val="100000"/>
                        <a:buFontTx/>
                        <a:buNone/>
                        <a:tabLst/>
                      </a:pPr>
                      <a:endParaRPr kumimoji="0" lang="fr-FR" altLang="fr-FR" sz="300" b="0"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endParaRPr>
                    </a:p>
                    <a:p>
                      <a:pPr marL="100013" marR="0" lvl="0" indent="-100013" algn="l" defTabSz="457200" rtl="0" eaLnBrk="1" fontAlgn="base" latinLnBrk="0" hangingPunct="0">
                        <a:lnSpc>
                          <a:spcPct val="100000"/>
                        </a:lnSpc>
                        <a:spcBef>
                          <a:spcPts val="0"/>
                        </a:spcBef>
                        <a:spcAft>
                          <a:spcPct val="0"/>
                        </a:spcAft>
                        <a:buClrTx/>
                        <a:buSzPct val="100000"/>
                        <a:buFontTx/>
                        <a:buChar char="•"/>
                        <a:tabLst/>
                      </a:pPr>
                      <a:endParaRPr kumimoji="0" lang="fr-FR" altLang="fr-FR" sz="40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endParaRPr>
                    </a:p>
                    <a:p>
                      <a:pPr marL="100013" marR="0" lvl="0" indent="-100013" algn="l" defTabSz="457200" rtl="0" eaLnBrk="1" fontAlgn="base" latinLnBrk="0" hangingPunct="0">
                        <a:lnSpc>
                          <a:spcPct val="100000"/>
                        </a:lnSpc>
                        <a:spcBef>
                          <a:spcPct val="0"/>
                        </a:spcBef>
                        <a:spcAft>
                          <a:spcPct val="0"/>
                        </a:spcAft>
                        <a:buClrTx/>
                        <a:buSzPct val="100000"/>
                        <a:buFontTx/>
                        <a:buChar char="•"/>
                        <a:tabLst/>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Méthodes d’évaluation scientifique d’une formation</a:t>
                      </a:r>
                    </a:p>
                    <a:p>
                      <a:pPr marL="100013" marR="0" lvl="0" indent="-100013" algn="l" defTabSz="457200" rtl="0" eaLnBrk="1" fontAlgn="base" latinLnBrk="0" hangingPunct="0">
                        <a:lnSpc>
                          <a:spcPct val="100000"/>
                        </a:lnSpc>
                        <a:spcBef>
                          <a:spcPct val="0"/>
                        </a:spcBef>
                        <a:spcAft>
                          <a:spcPct val="0"/>
                        </a:spcAft>
                        <a:buClrTx/>
                        <a:buSzPct val="100000"/>
                        <a:buFontTx/>
                        <a:buChar char="•"/>
                        <a:tabLst/>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Analyses statistiques</a:t>
                      </a:r>
                    </a:p>
                    <a:p>
                      <a:pPr marL="100013" marR="0" lvl="0" indent="-100013" algn="l" defTabSz="457200" rtl="0" eaLnBrk="1" fontAlgn="base" latinLnBrk="0" hangingPunct="0">
                        <a:lnSpc>
                          <a:spcPct val="100000"/>
                        </a:lnSpc>
                        <a:spcBef>
                          <a:spcPct val="0"/>
                        </a:spcBef>
                        <a:spcAft>
                          <a:spcPct val="0"/>
                        </a:spcAft>
                        <a:buClrTx/>
                        <a:buSzPct val="100000"/>
                        <a:buFontTx/>
                        <a:buChar char="•"/>
                        <a:tabLst/>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Etat de l’art scientifiques, bibliographie</a:t>
                      </a:r>
                    </a:p>
                    <a:p>
                      <a:pPr marL="100013" marR="0" lvl="0" indent="-100013" algn="l" defTabSz="457200" rtl="0" eaLnBrk="1" fontAlgn="base" latinLnBrk="0" hangingPunct="0">
                        <a:lnSpc>
                          <a:spcPct val="100000"/>
                        </a:lnSpc>
                        <a:spcBef>
                          <a:spcPct val="0"/>
                        </a:spcBef>
                        <a:spcAft>
                          <a:spcPct val="0"/>
                        </a:spcAft>
                        <a:buClrTx/>
                        <a:buSzPct val="100000"/>
                        <a:buFontTx/>
                        <a:buChar char="•"/>
                        <a:tabLst/>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Conduite d’une recherche scientifique</a:t>
                      </a:r>
                    </a:p>
                    <a:p>
                      <a:pPr marL="100013" marR="0" lvl="0" indent="-100013" algn="l" defTabSz="457200" rtl="0" eaLnBrk="1" fontAlgn="base" latinLnBrk="0" hangingPunct="0">
                        <a:lnSpc>
                          <a:spcPct val="100000"/>
                        </a:lnSpc>
                        <a:spcBef>
                          <a:spcPct val="0"/>
                        </a:spcBef>
                        <a:spcAft>
                          <a:spcPct val="0"/>
                        </a:spcAft>
                        <a:buClrTx/>
                        <a:buSzPct val="100000"/>
                        <a:buFontTx/>
                        <a:buChar char="•"/>
                        <a:tabLst/>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Communication scientifique</a:t>
                      </a:r>
                    </a:p>
                    <a:p>
                      <a:pPr marL="0" marR="0" lvl="0" indent="0" algn="l" defTabSz="457200" rtl="0" eaLnBrk="1" fontAlgn="base" latinLnBrk="0" hangingPunct="0">
                        <a:lnSpc>
                          <a:spcPct val="100000"/>
                        </a:lnSpc>
                        <a:spcBef>
                          <a:spcPts val="0"/>
                        </a:spcBef>
                        <a:spcAft>
                          <a:spcPct val="0"/>
                        </a:spcAft>
                        <a:buClrTx/>
                        <a:buSzPct val="100000"/>
                        <a:buFontTx/>
                        <a:buNone/>
                        <a:tabLst/>
                      </a:pPr>
                      <a:endParaRPr kumimoji="0" lang="fr-FR" altLang="fr-FR" sz="600" b="0" i="0" u="none" strike="noStrike" cap="none" normalizeH="0" baseline="0" dirty="0">
                        <a:ln>
                          <a:noFill/>
                        </a:ln>
                        <a:solidFill>
                          <a:srgbClr val="80276C"/>
                        </a:solidFill>
                        <a:effectLst/>
                        <a:latin typeface="Arial" panose="020B0604020202020204" pitchFamily="34" charset="0"/>
                        <a:ea typeface="Verdana" panose="020B0604030504040204" pitchFamily="34" charset="0"/>
                        <a:cs typeface="Arial" panose="020B0604020202020204" pitchFamily="34" charset="0"/>
                        <a:sym typeface="Calibri" panose="020F0502020204030204" pitchFamily="34" charset="0"/>
                      </a:endParaRP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80276C">
                        <a:alpha val="10000"/>
                      </a:srgbClr>
                    </a:solidFill>
                  </a:tcPr>
                </a:tc>
                <a:tc>
                  <a:txBody>
                    <a:bodyPr/>
                    <a:lstStyle/>
                    <a:p>
                      <a:pPr marL="0" marR="0" lvl="0" indent="0" algn="ctr" defTabSz="457200" rtl="0" eaLnBrk="1" fontAlgn="base" latinLnBrk="0" hangingPunct="0">
                        <a:lnSpc>
                          <a:spcPct val="100000"/>
                        </a:lnSpc>
                        <a:spcBef>
                          <a:spcPct val="0"/>
                        </a:spcBef>
                        <a:spcAft>
                          <a:spcPct val="0"/>
                        </a:spcAft>
                        <a:buClrTx/>
                        <a:buSzTx/>
                        <a:buFontTx/>
                        <a:buNone/>
                        <a:tabLst/>
                        <a:defRPr/>
                      </a:pPr>
                      <a:r>
                        <a:rPr kumimoji="0" lang="fr-FR" altLang="fr-FR" sz="1000" b="1" i="0" u="none" strike="noStrike" cap="none" normalizeH="0" baseline="0" dirty="0">
                          <a:ln>
                            <a:noFill/>
                          </a:ln>
                          <a:solidFill>
                            <a:srgbClr val="80276C"/>
                          </a:solidFill>
                          <a:effectLst/>
                          <a:latin typeface="Arial" panose="020B0604020202020204" pitchFamily="34" charset="0"/>
                          <a:ea typeface="Verdana" panose="020B0604030504040204" pitchFamily="34" charset="0"/>
                          <a:cs typeface="Arial" panose="020B0604020202020204" pitchFamily="34" charset="0"/>
                          <a:sym typeface="Calibri" panose="020F0502020204030204" pitchFamily="34" charset="0"/>
                        </a:rPr>
                        <a:t>102 h</a:t>
                      </a: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80276C">
                        <a:alpha val="10000"/>
                      </a:srgbClr>
                    </a:solidFill>
                  </a:tcPr>
                </a:tc>
                <a:extLst>
                  <a:ext uri="{0D108BD9-81ED-4DB2-BD59-A6C34878D82A}">
                    <a16:rowId xmlns:a16="http://schemas.microsoft.com/office/drawing/2014/main" val="1323596525"/>
                  </a:ext>
                </a:extLst>
              </a:tr>
            </a:tbl>
          </a:graphicData>
        </a:graphic>
      </p:graphicFrame>
      <p:sp>
        <p:nvSpPr>
          <p:cNvPr id="20" name="Rectangle 236">
            <a:extLst>
              <a:ext uri="{FF2B5EF4-FFF2-40B4-BE49-F238E27FC236}">
                <a16:creationId xmlns:a16="http://schemas.microsoft.com/office/drawing/2014/main" id="{EE5E1ED4-CEF7-4D84-A911-6C303F319007}"/>
              </a:ext>
            </a:extLst>
          </p:cNvPr>
          <p:cNvSpPr>
            <a:spLocks/>
          </p:cNvSpPr>
          <p:nvPr/>
        </p:nvSpPr>
        <p:spPr bwMode="auto">
          <a:xfrm rot="-5400000">
            <a:off x="4882564" y="6579240"/>
            <a:ext cx="4518025"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20" rIns="45720">
            <a:spAutoFit/>
          </a:bodyPr>
          <a:lstStyle>
            <a:lvl1pPr>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eaLnBrk="1">
              <a:lnSpc>
                <a:spcPct val="100000"/>
              </a:lnSpc>
              <a:spcBef>
                <a:spcPct val="0"/>
              </a:spcBef>
              <a:buSzTx/>
              <a:buFontTx/>
              <a:buNone/>
            </a:pPr>
            <a:r>
              <a:rPr lang="fr-FR" altLang="fr-FR" sz="600" dirty="0">
                <a:latin typeface="Arial" panose="020B0604020202020204" pitchFamily="34" charset="0"/>
                <a:cs typeface="Arial" panose="020B0604020202020204" pitchFamily="34" charset="0"/>
                <a:sym typeface="Arial" panose="020B0604020202020204" pitchFamily="34" charset="0"/>
              </a:rPr>
              <a:t>Toute reproduction totale ou partielle est subordonnée à une autorisation d’Arts et Métiers et de l’UIMM Loire-Atlantique</a:t>
            </a:r>
            <a:endParaRPr lang="fr-FR" altLang="fr-FR" sz="700" i="1" dirty="0">
              <a:latin typeface="Arial" panose="020B0604020202020204" pitchFamily="34" charset="0"/>
              <a:cs typeface="Arial" panose="020B0604020202020204" pitchFamily="34" charset="0"/>
              <a:sym typeface="Arial" panose="020B0604020202020204" pitchFamily="34" charset="0"/>
            </a:endParaRPr>
          </a:p>
        </p:txBody>
      </p:sp>
      <p:sp>
        <p:nvSpPr>
          <p:cNvPr id="21" name="Rectangle 239">
            <a:extLst>
              <a:ext uri="{FF2B5EF4-FFF2-40B4-BE49-F238E27FC236}">
                <a16:creationId xmlns:a16="http://schemas.microsoft.com/office/drawing/2014/main" id="{1148199E-9802-4BC5-8014-828666C07695}"/>
              </a:ext>
            </a:extLst>
          </p:cNvPr>
          <p:cNvSpPr>
            <a:spLocks/>
          </p:cNvSpPr>
          <p:nvPr/>
        </p:nvSpPr>
        <p:spPr bwMode="auto">
          <a:xfrm>
            <a:off x="252925" y="9404086"/>
            <a:ext cx="3418210" cy="2310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45720" rIns="45720">
            <a:spAutoFit/>
          </a:bodyPr>
          <a:lstStyle>
            <a:lvl1pPr defTabSz="75565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75565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75565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75565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75565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75565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75565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75565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75565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eaLnBrk="1">
              <a:lnSpc>
                <a:spcPts val="1200"/>
              </a:lnSpc>
              <a:spcBef>
                <a:spcPct val="0"/>
              </a:spcBef>
              <a:buSzTx/>
              <a:buFontTx/>
              <a:buNone/>
            </a:pPr>
            <a:r>
              <a:rPr lang="fr-FR" altLang="fr-FR" sz="800" b="1" dirty="0">
                <a:solidFill>
                  <a:schemeClr val="bg1"/>
                </a:solidFill>
                <a:latin typeface="Arial" panose="020B0604020202020204" pitchFamily="34" charset="0"/>
                <a:cs typeface="Arial" panose="020B0604020202020204" pitchFamily="34" charset="0"/>
                <a:sym typeface="Arial" panose="020B0604020202020204" pitchFamily="34" charset="0"/>
              </a:rPr>
              <a:t>CONTACTS</a:t>
            </a:r>
          </a:p>
        </p:txBody>
      </p:sp>
      <p:pic>
        <p:nvPicPr>
          <p:cNvPr id="3" name="Image 2">
            <a:extLst>
              <a:ext uri="{FF2B5EF4-FFF2-40B4-BE49-F238E27FC236}">
                <a16:creationId xmlns:a16="http://schemas.microsoft.com/office/drawing/2014/main" id="{B3E037AA-6782-431B-A041-25F38B4A80B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78450" y="10135398"/>
            <a:ext cx="1798651" cy="372665"/>
          </a:xfrm>
          <a:prstGeom prst="rect">
            <a:avLst/>
          </a:prstGeom>
        </p:spPr>
      </p:pic>
      <p:sp>
        <p:nvSpPr>
          <p:cNvPr id="12" name="Rectangle 239">
            <a:extLst>
              <a:ext uri="{FF2B5EF4-FFF2-40B4-BE49-F238E27FC236}">
                <a16:creationId xmlns:a16="http://schemas.microsoft.com/office/drawing/2014/main" id="{4F76ECC4-8042-4CF2-BFFF-3597DFA14111}"/>
              </a:ext>
            </a:extLst>
          </p:cNvPr>
          <p:cNvSpPr>
            <a:spLocks/>
          </p:cNvSpPr>
          <p:nvPr/>
        </p:nvSpPr>
        <p:spPr bwMode="auto">
          <a:xfrm>
            <a:off x="252925" y="9714418"/>
            <a:ext cx="3418210" cy="692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45720" rIns="45720">
            <a:spAutoFit/>
          </a:bodyPr>
          <a:lstStyle>
            <a:lvl1pPr defTabSz="75565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75565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75565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75565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75565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75565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75565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75565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75565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eaLnBrk="1">
              <a:lnSpc>
                <a:spcPts val="1200"/>
              </a:lnSpc>
              <a:spcBef>
                <a:spcPct val="0"/>
              </a:spcBef>
              <a:buSzTx/>
              <a:buFontTx/>
              <a:buNone/>
            </a:pPr>
            <a:r>
              <a:rPr lang="fr-FR" altLang="fr-FR" sz="800" b="1" dirty="0">
                <a:solidFill>
                  <a:schemeClr val="bg1"/>
                </a:solidFill>
                <a:latin typeface="Arial" panose="020B0604020202020204" pitchFamily="34" charset="0"/>
                <a:cs typeface="Arial" panose="020B0604020202020204" pitchFamily="34" charset="0"/>
                <a:sym typeface="Arial" panose="020B0604020202020204" pitchFamily="34" charset="0"/>
              </a:rPr>
              <a:t>Arts et Métiers Laval : </a:t>
            </a:r>
            <a:r>
              <a:rPr lang="fr-FR" altLang="fr-FR" sz="800" b="1" i="1" dirty="0">
                <a:solidFill>
                  <a:schemeClr val="bg1"/>
                </a:solidFill>
                <a:latin typeface="Arial" panose="020B0604020202020204" pitchFamily="34" charset="0"/>
                <a:cs typeface="Arial" panose="020B0604020202020204" pitchFamily="34" charset="0"/>
                <a:sym typeface="Arial" panose="020B0604020202020204" pitchFamily="34" charset="0"/>
              </a:rPr>
              <a:t>Sylvain Fleury </a:t>
            </a:r>
          </a:p>
          <a:p>
            <a:pPr eaLnBrk="1">
              <a:lnSpc>
                <a:spcPts val="1200"/>
              </a:lnSpc>
              <a:spcBef>
                <a:spcPct val="0"/>
              </a:spcBef>
              <a:buSzTx/>
              <a:buFontTx/>
              <a:buNone/>
            </a:pPr>
            <a:r>
              <a:rPr lang="fr-FR" altLang="fr-FR" sz="800" i="1" dirty="0">
                <a:solidFill>
                  <a:schemeClr val="bg1"/>
                </a:solidFill>
                <a:latin typeface="Arial" panose="020B0604020202020204" pitchFamily="34" charset="0"/>
                <a:cs typeface="Arial" panose="020B0604020202020204" pitchFamily="34" charset="0"/>
                <a:sym typeface="Arial" panose="020B0604020202020204" pitchFamily="34" charset="0"/>
              </a:rPr>
              <a:t>sylvain.fleury@ensam.eu</a:t>
            </a:r>
          </a:p>
          <a:p>
            <a:pPr eaLnBrk="1">
              <a:lnSpc>
                <a:spcPts val="1200"/>
              </a:lnSpc>
              <a:spcBef>
                <a:spcPct val="0"/>
              </a:spcBef>
              <a:buSzTx/>
              <a:buFontTx/>
              <a:buNone/>
            </a:pPr>
            <a:r>
              <a:rPr lang="fr-FR" altLang="fr-FR" sz="800" dirty="0">
                <a:solidFill>
                  <a:schemeClr val="bg1"/>
                </a:solidFill>
                <a:latin typeface="Arial" panose="020B0604020202020204" pitchFamily="34" charset="0"/>
                <a:cs typeface="Arial" panose="020B0604020202020204" pitchFamily="34" charset="0"/>
                <a:sym typeface="Arial" panose="020B0604020202020204" pitchFamily="34" charset="0"/>
              </a:rPr>
              <a:t>Rue Marie Curie</a:t>
            </a:r>
          </a:p>
          <a:p>
            <a:pPr eaLnBrk="1">
              <a:lnSpc>
                <a:spcPts val="1200"/>
              </a:lnSpc>
              <a:spcBef>
                <a:spcPct val="0"/>
              </a:spcBef>
              <a:buSzTx/>
              <a:buFontTx/>
              <a:buNone/>
            </a:pPr>
            <a:r>
              <a:rPr lang="fr-FR" altLang="fr-FR" sz="800" dirty="0">
                <a:solidFill>
                  <a:schemeClr val="bg1"/>
                </a:solidFill>
                <a:latin typeface="Arial" panose="020B0604020202020204" pitchFamily="34" charset="0"/>
                <a:cs typeface="Arial" panose="020B0604020202020204" pitchFamily="34" charset="0"/>
                <a:sym typeface="Arial" panose="020B0604020202020204" pitchFamily="34" charset="0"/>
              </a:rPr>
              <a:t>53810 Changé</a:t>
            </a:r>
            <a:endParaRPr lang="fr-FR" altLang="fr-FR" sz="800" b="1" i="1" dirty="0">
              <a:solidFill>
                <a:schemeClr val="bg1"/>
              </a:solidFill>
              <a:latin typeface="Arial" panose="020B0604020202020204" pitchFamily="34" charset="0"/>
              <a:cs typeface="Arial" panose="020B0604020202020204" pitchFamily="34" charset="0"/>
              <a:sym typeface="Arial" panose="020B0604020202020204" pitchFamily="34" charset="0"/>
            </a:endParaRPr>
          </a:p>
        </p:txBody>
      </p:sp>
      <p:pic>
        <p:nvPicPr>
          <p:cNvPr id="4" name="Image 3">
            <a:extLst>
              <a:ext uri="{FF2B5EF4-FFF2-40B4-BE49-F238E27FC236}">
                <a16:creationId xmlns:a16="http://schemas.microsoft.com/office/drawing/2014/main" id="{9C902781-2D10-5101-CF51-8EE1D0E12159}"/>
              </a:ext>
            </a:extLst>
          </p:cNvPr>
          <p:cNvPicPr>
            <a:picLocks noChangeAspect="1"/>
          </p:cNvPicPr>
          <p:nvPr/>
        </p:nvPicPr>
        <p:blipFill>
          <a:blip r:embed="rId5"/>
          <a:stretch>
            <a:fillRect/>
          </a:stretch>
        </p:blipFill>
        <p:spPr>
          <a:xfrm>
            <a:off x="455665" y="753630"/>
            <a:ext cx="6593577" cy="1539154"/>
          </a:xfrm>
          <a:prstGeom prst="rect">
            <a:avLst/>
          </a:prstGeom>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BA57E9-A472-F31E-74FE-DE63A991AED4}"/>
            </a:ext>
          </a:extLst>
        </p:cNvPr>
        <p:cNvGrpSpPr/>
        <p:nvPr/>
      </p:nvGrpSpPr>
      <p:grpSpPr>
        <a:xfrm>
          <a:off x="0" y="0"/>
          <a:ext cx="0" cy="0"/>
          <a:chOff x="0" y="0"/>
          <a:chExt cx="0" cy="0"/>
        </a:xfrm>
      </p:grpSpPr>
      <p:pic>
        <p:nvPicPr>
          <p:cNvPr id="18" name="Image 17">
            <a:extLst>
              <a:ext uri="{FF2B5EF4-FFF2-40B4-BE49-F238E27FC236}">
                <a16:creationId xmlns:a16="http://schemas.microsoft.com/office/drawing/2014/main" id="{56FF9CC5-FE25-6E81-3B22-B35D3730DE98}"/>
              </a:ext>
            </a:extLst>
          </p:cNvPr>
          <p:cNvPicPr>
            <a:picLocks noChangeAspect="1"/>
          </p:cNvPicPr>
          <p:nvPr/>
        </p:nvPicPr>
        <p:blipFill>
          <a:blip r:embed="rId3"/>
          <a:stretch>
            <a:fillRect/>
          </a:stretch>
        </p:blipFill>
        <p:spPr>
          <a:xfrm>
            <a:off x="0" y="9300790"/>
            <a:ext cx="7556500" cy="1379910"/>
          </a:xfrm>
          <a:prstGeom prst="rect">
            <a:avLst/>
          </a:prstGeom>
        </p:spPr>
      </p:pic>
      <p:sp>
        <p:nvSpPr>
          <p:cNvPr id="5122" name="Rectangle 1">
            <a:extLst>
              <a:ext uri="{FF2B5EF4-FFF2-40B4-BE49-F238E27FC236}">
                <a16:creationId xmlns:a16="http://schemas.microsoft.com/office/drawing/2014/main" id="{EFDD0736-3AA5-7889-2474-29298825EA43}"/>
              </a:ext>
            </a:extLst>
          </p:cNvPr>
          <p:cNvSpPr>
            <a:spLocks/>
          </p:cNvSpPr>
          <p:nvPr/>
        </p:nvSpPr>
        <p:spPr bwMode="auto">
          <a:xfrm>
            <a:off x="566616" y="446395"/>
            <a:ext cx="588180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45720" rIns="45720">
            <a:spAutoFit/>
          </a:bodyPr>
          <a:lstStyle>
            <a:lvl1pPr>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eaLnBrk="1">
              <a:lnSpc>
                <a:spcPct val="100000"/>
              </a:lnSpc>
              <a:spcBef>
                <a:spcPct val="0"/>
              </a:spcBef>
              <a:buSzTx/>
              <a:buFontTx/>
              <a:buNone/>
            </a:pPr>
            <a:r>
              <a:rPr lang="fr-FR" altLang="fr-FR" sz="1400" b="1" dirty="0">
                <a:solidFill>
                  <a:srgbClr val="80276C"/>
                </a:solidFill>
                <a:latin typeface="Arial Black" panose="020B0A04020102020204" pitchFamily="34" charset="0"/>
                <a:cs typeface="Arial" panose="020B0604020202020204" pitchFamily="34" charset="0"/>
                <a:sym typeface="Arial Black" panose="020B0A04020102020204" pitchFamily="34" charset="0"/>
              </a:rPr>
              <a:t>Planning alternance </a:t>
            </a:r>
            <a:r>
              <a:rPr lang="fr-FR" altLang="fr-FR" sz="900" b="1" dirty="0">
                <a:solidFill>
                  <a:srgbClr val="80276C"/>
                </a:solidFill>
                <a:latin typeface="Arial" panose="020B0604020202020204" pitchFamily="34" charset="0"/>
                <a:cs typeface="Arial" panose="020B0604020202020204" pitchFamily="34" charset="0"/>
                <a:sym typeface="Arial Black" panose="020B0A04020102020204" pitchFamily="34" charset="0"/>
              </a:rPr>
              <a:t>(du 1 septembre 2025 au 31 août 2026) </a:t>
            </a:r>
            <a:endParaRPr lang="fr-FR" altLang="fr-FR" sz="1400" b="1" dirty="0">
              <a:solidFill>
                <a:srgbClr val="80276C"/>
              </a:solidFill>
              <a:latin typeface="Arial" panose="020B0604020202020204" pitchFamily="34" charset="0"/>
              <a:cs typeface="Arial" panose="020B0604020202020204" pitchFamily="34" charset="0"/>
              <a:sym typeface="Arial Black" panose="020B0A04020102020204" pitchFamily="34" charset="0"/>
            </a:endParaRPr>
          </a:p>
        </p:txBody>
      </p:sp>
      <p:sp>
        <p:nvSpPr>
          <p:cNvPr id="5124" name="Rectangle 235">
            <a:extLst>
              <a:ext uri="{FF2B5EF4-FFF2-40B4-BE49-F238E27FC236}">
                <a16:creationId xmlns:a16="http://schemas.microsoft.com/office/drawing/2014/main" id="{5BF4D8B3-8E3B-DE2D-3C12-852333BC19B5}"/>
              </a:ext>
            </a:extLst>
          </p:cNvPr>
          <p:cNvSpPr>
            <a:spLocks/>
          </p:cNvSpPr>
          <p:nvPr/>
        </p:nvSpPr>
        <p:spPr bwMode="auto">
          <a:xfrm>
            <a:off x="566616" y="2904766"/>
            <a:ext cx="3778250"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spAutoFit/>
          </a:bodyPr>
          <a:lstStyle>
            <a:lvl1pPr>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eaLnBrk="1">
              <a:lnSpc>
                <a:spcPct val="100000"/>
              </a:lnSpc>
              <a:spcBef>
                <a:spcPct val="0"/>
              </a:spcBef>
              <a:buSzTx/>
              <a:buFontTx/>
              <a:buNone/>
            </a:pPr>
            <a:r>
              <a:rPr lang="fr-FR" altLang="fr-FR" sz="1400" dirty="0">
                <a:solidFill>
                  <a:srgbClr val="80276C"/>
                </a:solidFill>
                <a:latin typeface="Arial Black" panose="020B0A04020102020204" pitchFamily="34" charset="0"/>
                <a:sym typeface="Arial Black" panose="020B0A04020102020204" pitchFamily="34" charset="0"/>
              </a:rPr>
              <a:t>Contenu pédagogique</a:t>
            </a:r>
          </a:p>
        </p:txBody>
      </p:sp>
      <p:graphicFrame>
        <p:nvGraphicFramePr>
          <p:cNvPr id="17" name="Group 242">
            <a:extLst>
              <a:ext uri="{FF2B5EF4-FFF2-40B4-BE49-F238E27FC236}">
                <a16:creationId xmlns:a16="http://schemas.microsoft.com/office/drawing/2014/main" id="{FAEF4658-D62A-B19A-9713-7E933269515E}"/>
              </a:ext>
            </a:extLst>
          </p:cNvPr>
          <p:cNvGraphicFramePr>
            <a:graphicFrameLocks noGrp="1"/>
          </p:cNvGraphicFramePr>
          <p:nvPr>
            <p:extLst>
              <p:ext uri="{D42A27DB-BD31-4B8C-83A1-F6EECF244321}">
                <p14:modId xmlns:p14="http://schemas.microsoft.com/office/powerpoint/2010/main" val="2492167463"/>
              </p:ext>
            </p:extLst>
          </p:nvPr>
        </p:nvGraphicFramePr>
        <p:xfrm>
          <a:off x="455665" y="3197590"/>
          <a:ext cx="6593577" cy="5870532"/>
        </p:xfrm>
        <a:graphic>
          <a:graphicData uri="http://schemas.openxmlformats.org/drawingml/2006/table">
            <a:tbl>
              <a:tblPr/>
              <a:tblGrid>
                <a:gridCol w="5040560">
                  <a:extLst>
                    <a:ext uri="{9D8B030D-6E8A-4147-A177-3AD203B41FA5}">
                      <a16:colId xmlns:a16="http://schemas.microsoft.com/office/drawing/2014/main" val="1943367025"/>
                    </a:ext>
                  </a:extLst>
                </a:gridCol>
                <a:gridCol w="1553017">
                  <a:extLst>
                    <a:ext uri="{9D8B030D-6E8A-4147-A177-3AD203B41FA5}">
                      <a16:colId xmlns:a16="http://schemas.microsoft.com/office/drawing/2014/main" val="360390659"/>
                    </a:ext>
                  </a:extLst>
                </a:gridCol>
              </a:tblGrid>
              <a:tr h="302767">
                <a:tc>
                  <a:txBody>
                    <a:bodyPr/>
                    <a:lstStyle>
                      <a:lvl1pPr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l" rtl="0" eaLnBrk="1" fontAlgn="base" latinLnBrk="0" hangingPunct="0">
                        <a:lnSpc>
                          <a:spcPct val="100000"/>
                        </a:lnSpc>
                        <a:spcBef>
                          <a:spcPct val="0"/>
                        </a:spcBef>
                        <a:spcAft>
                          <a:spcPct val="0"/>
                        </a:spcAft>
                        <a:buClrTx/>
                        <a:buSzTx/>
                        <a:buFontTx/>
                        <a:buNone/>
                      </a:pPr>
                      <a:r>
                        <a:rPr lang="fr-FR" altLang="fr-FR" sz="1000" b="1" i="0" u="none" strike="noStrike" cap="none" normalizeH="0" baseline="0" dirty="0">
                          <a:ln>
                            <a:noFill/>
                          </a:ln>
                          <a:solidFill>
                            <a:srgbClr val="FFFFFF"/>
                          </a:solidFill>
                          <a:effectLst/>
                          <a:latin typeface="Arial"/>
                          <a:cs typeface="Arial"/>
                        </a:rPr>
                        <a:t>Master Technologies Emergentes pour l'Education et la Formation (M2)</a:t>
                      </a:r>
                      <a:endParaRPr kumimoji="0" lang="fr-FR" altLang="fr-FR" sz="1800" b="0" i="0" u="none" strike="noStrike" cap="none" normalizeH="0" baseline="0" dirty="0">
                        <a:ln>
                          <a:noFill/>
                        </a:ln>
                        <a:solidFill>
                          <a:srgbClr val="000000"/>
                        </a:solidFill>
                        <a:effectLst/>
                        <a:latin typeface="Arial"/>
                        <a:cs typeface="Arial"/>
                        <a:sym typeface="Calibri" panose="020F0502020204030204" pitchFamily="34" charset="0"/>
                      </a:endParaRP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w="12700" cap="flat" cmpd="sng" algn="ctr">
                      <a:solidFill>
                        <a:srgbClr val="FFFFFF"/>
                      </a:solidFill>
                      <a:prstDash val="solid"/>
                      <a:miter lim="400000"/>
                      <a:headEnd type="none" w="med" len="med"/>
                      <a:tailEnd type="none" w="med" len="med"/>
                    </a:lnT>
                    <a:lnB>
                      <a:noFill/>
                    </a:lnB>
                    <a:lnTlToBr>
                      <a:noFill/>
                    </a:lnTlToBr>
                    <a:lnBlToTr>
                      <a:noFill/>
                    </a:lnBlToTr>
                    <a:solidFill>
                      <a:srgbClr val="80276C"/>
                    </a:solidFill>
                  </a:tcPr>
                </a:tc>
                <a:tc>
                  <a:txBody>
                    <a:bodyPr/>
                    <a:lstStyle>
                      <a:lvl1pPr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ctr" rtl="0" eaLnBrk="1" fontAlgn="base" latinLnBrk="0" hangingPunct="0">
                        <a:lnSpc>
                          <a:spcPct val="100000"/>
                        </a:lnSpc>
                        <a:spcBef>
                          <a:spcPct val="0"/>
                        </a:spcBef>
                        <a:spcAft>
                          <a:spcPct val="0"/>
                        </a:spcAft>
                        <a:buClrTx/>
                        <a:buSzTx/>
                        <a:buFontTx/>
                        <a:buNone/>
                      </a:pPr>
                      <a:r>
                        <a:rPr lang="fr-FR" altLang="fr-FR" sz="1400" b="1" i="0" u="none" strike="noStrike" cap="none" normalizeH="0" baseline="0">
                          <a:ln>
                            <a:noFill/>
                          </a:ln>
                          <a:solidFill>
                            <a:srgbClr val="FFFFFF"/>
                          </a:solidFill>
                          <a:effectLst/>
                          <a:latin typeface="Arial"/>
                          <a:cs typeface="Arial"/>
                        </a:rPr>
                        <a:t>456h </a:t>
                      </a:r>
                      <a:endParaRPr kumimoji="0" lang="fr-FR" altLang="fr-FR" sz="1800" b="0" i="0" u="none" strike="noStrike" cap="none" normalizeH="0" baseline="0">
                        <a:ln>
                          <a:noFill/>
                        </a:ln>
                        <a:solidFill>
                          <a:srgbClr val="000000"/>
                        </a:solidFill>
                        <a:effectLst/>
                        <a:latin typeface="Arial"/>
                        <a:cs typeface="Arial"/>
                        <a:sym typeface="Calibri" panose="020F0502020204030204" pitchFamily="34" charset="0"/>
                      </a:endParaRP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w="12700" cap="flat" cmpd="sng" algn="ctr">
                      <a:solidFill>
                        <a:srgbClr val="FFFFFF"/>
                      </a:solidFill>
                      <a:prstDash val="solid"/>
                      <a:miter lim="400000"/>
                      <a:headEnd type="none" w="med" len="med"/>
                      <a:tailEnd type="none" w="med" len="med"/>
                    </a:lnT>
                    <a:lnB>
                      <a:noFill/>
                    </a:lnB>
                    <a:lnTlToBr>
                      <a:noFill/>
                    </a:lnTlToBr>
                    <a:lnBlToTr>
                      <a:noFill/>
                    </a:lnBlToTr>
                    <a:solidFill>
                      <a:srgbClr val="80276C"/>
                    </a:solidFill>
                  </a:tcPr>
                </a:tc>
                <a:extLst>
                  <a:ext uri="{0D108BD9-81ED-4DB2-BD59-A6C34878D82A}">
                    <a16:rowId xmlns:a16="http://schemas.microsoft.com/office/drawing/2014/main" val="509250837"/>
                  </a:ext>
                </a:extLst>
              </a:tr>
              <a:tr h="249783">
                <a:tc>
                  <a:txBody>
                    <a:bodyPr/>
                    <a:lstStyle>
                      <a:lvl1pPr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l" defTabSz="755650" rtl="0" eaLnBrk="1" fontAlgn="base" latinLnBrk="0" hangingPunct="0">
                        <a:lnSpc>
                          <a:spcPct val="100000"/>
                        </a:lnSpc>
                        <a:spcBef>
                          <a:spcPct val="0"/>
                        </a:spcBef>
                        <a:spcAft>
                          <a:spcPct val="0"/>
                        </a:spcAft>
                        <a:buClrTx/>
                        <a:buSzTx/>
                        <a:buFontTx/>
                        <a:buNone/>
                        <a:tabLst/>
                      </a:pPr>
                      <a:r>
                        <a:rPr kumimoji="0" lang="fr-FR" altLang="fr-FR" sz="1000" b="1" i="0" u="none" strike="noStrike" cap="none" normalizeH="0" baseline="0" dirty="0">
                          <a:ln>
                            <a:noFill/>
                          </a:ln>
                          <a:solidFill>
                            <a:srgbClr val="000000"/>
                          </a:solidFill>
                          <a:effectLst/>
                          <a:latin typeface="Arial"/>
                          <a:cs typeface="Arial"/>
                          <a:sym typeface="Calibri" panose="020F0502020204030204" pitchFamily="34" charset="0"/>
                        </a:rPr>
                        <a:t>Thématique</a:t>
                      </a:r>
                      <a:endParaRPr kumimoji="0" lang="fr-FR" altLang="fr-FR" sz="1800" b="0" i="0" u="none" strike="noStrike" cap="none" normalizeH="0" baseline="0" dirty="0">
                        <a:ln>
                          <a:noFill/>
                        </a:ln>
                        <a:solidFill>
                          <a:srgbClr val="000000"/>
                        </a:solidFill>
                        <a:effectLst/>
                        <a:latin typeface="Arial"/>
                        <a:cs typeface="Arial"/>
                        <a:sym typeface="Calibri" panose="020F0502020204030204" pitchFamily="34" charset="0"/>
                      </a:endParaRP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a:noFill/>
                    </a:lnT>
                    <a:lnB>
                      <a:noFill/>
                    </a:lnB>
                    <a:lnTlToBr>
                      <a:noFill/>
                    </a:lnTlToBr>
                    <a:lnBlToTr>
                      <a:noFill/>
                    </a:lnBlToTr>
                    <a:solidFill>
                      <a:srgbClr val="80276C">
                        <a:alpha val="50000"/>
                      </a:srgbClr>
                    </a:solidFill>
                  </a:tcPr>
                </a:tc>
                <a:tc>
                  <a:txBody>
                    <a:bodyPr/>
                    <a:lstStyle>
                      <a:lvl1pPr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ctr" defTabSz="755650" rtl="0" eaLnBrk="1" fontAlgn="base" latinLnBrk="0" hangingPunct="0">
                        <a:lnSpc>
                          <a:spcPct val="100000"/>
                        </a:lnSpc>
                        <a:spcBef>
                          <a:spcPct val="0"/>
                        </a:spcBef>
                        <a:spcAft>
                          <a:spcPct val="0"/>
                        </a:spcAft>
                        <a:buClrTx/>
                        <a:buSzTx/>
                        <a:buFontTx/>
                        <a:buNone/>
                        <a:tabLst/>
                      </a:pPr>
                      <a:r>
                        <a:rPr kumimoji="0" lang="fr-FR" altLang="fr-FR" sz="1000" b="1" i="0" u="none" strike="noStrike" cap="none" normalizeH="0" baseline="0">
                          <a:ln>
                            <a:noFill/>
                          </a:ln>
                          <a:solidFill>
                            <a:srgbClr val="000000"/>
                          </a:solidFill>
                          <a:effectLst/>
                          <a:latin typeface="Arial"/>
                          <a:cs typeface="Arial"/>
                          <a:sym typeface="Calibri" panose="020F0502020204030204" pitchFamily="34" charset="0"/>
                        </a:rPr>
                        <a:t>Nombre d’heures</a:t>
                      </a:r>
                      <a:endParaRPr kumimoji="0" lang="fr-FR" altLang="fr-FR" sz="1800" b="0" i="0" u="none" strike="noStrike" cap="none" normalizeH="0" baseline="0">
                        <a:ln>
                          <a:noFill/>
                        </a:ln>
                        <a:solidFill>
                          <a:srgbClr val="000000"/>
                        </a:solidFill>
                        <a:effectLst/>
                        <a:latin typeface="Arial"/>
                        <a:cs typeface="Arial"/>
                        <a:sym typeface="Calibri" panose="020F0502020204030204" pitchFamily="34" charset="0"/>
                      </a:endParaRP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a:noFill/>
                    </a:lnT>
                    <a:lnB>
                      <a:noFill/>
                    </a:lnB>
                    <a:lnTlToBr>
                      <a:noFill/>
                    </a:lnTlToBr>
                    <a:lnBlToTr>
                      <a:noFill/>
                    </a:lnBlToTr>
                    <a:solidFill>
                      <a:srgbClr val="80276C">
                        <a:alpha val="50000"/>
                      </a:srgbClr>
                    </a:solidFill>
                  </a:tcPr>
                </a:tc>
                <a:extLst>
                  <a:ext uri="{0D108BD9-81ED-4DB2-BD59-A6C34878D82A}">
                    <a16:rowId xmlns:a16="http://schemas.microsoft.com/office/drawing/2014/main" val="560854794"/>
                  </a:ext>
                </a:extLst>
              </a:tr>
              <a:tr h="249783">
                <a:tc>
                  <a:txBody>
                    <a:bodyPr/>
                    <a:lstStyle>
                      <a:lvl1pPr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l" defTabSz="457200" rtl="0" eaLnBrk="1" fontAlgn="base" latinLnBrk="0" hangingPunct="0">
                        <a:lnSpc>
                          <a:spcPct val="100000"/>
                        </a:lnSpc>
                        <a:spcBef>
                          <a:spcPct val="0"/>
                        </a:spcBef>
                        <a:spcAft>
                          <a:spcPct val="0"/>
                        </a:spcAft>
                        <a:buClrTx/>
                        <a:buSzTx/>
                        <a:buFontTx/>
                        <a:buNone/>
                        <a:tabLst/>
                      </a:pPr>
                      <a:r>
                        <a:rPr kumimoji="0" lang="fr-FR" altLang="fr-FR" sz="10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Module 1 : </a:t>
                      </a:r>
                      <a:r>
                        <a:rPr kumimoji="0" lang="fr-FR" altLang="fr-FR" sz="1050" b="1" i="0" u="none" strike="noStrike" kern="1200" cap="none" normalizeH="0" baseline="0" dirty="0" err="1">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Softskills</a:t>
                      </a:r>
                      <a:endParaRPr kumimoji="0" lang="fr-FR" altLang="fr-FR" sz="10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endParaRP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a:noFill/>
                    </a:lnT>
                    <a:lnB>
                      <a:noFill/>
                    </a:lnB>
                    <a:lnTlToBr>
                      <a:noFill/>
                    </a:lnTlToBr>
                    <a:lnBlToTr>
                      <a:noFill/>
                    </a:lnBlToTr>
                    <a:solidFill>
                      <a:srgbClr val="80276C">
                        <a:alpha val="30000"/>
                      </a:srgbClr>
                    </a:solidFill>
                  </a:tcPr>
                </a:tc>
                <a:tc>
                  <a:txBody>
                    <a:bodyPr/>
                    <a:lstStyle>
                      <a:lvl1pPr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ctr" defTabSz="755650" rtl="0" eaLnBrk="1" fontAlgn="base" latinLnBrk="0" hangingPunct="0">
                        <a:lnSpc>
                          <a:spcPct val="100000"/>
                        </a:lnSpc>
                        <a:spcBef>
                          <a:spcPct val="0"/>
                        </a:spcBef>
                        <a:spcAft>
                          <a:spcPct val="0"/>
                        </a:spcAft>
                        <a:buClrTx/>
                        <a:buSzTx/>
                        <a:buFontTx/>
                        <a:buNone/>
                        <a:tabLst/>
                      </a:pPr>
                      <a:endParaRPr kumimoji="0" lang="fr-FR" altLang="fr-FR" sz="1000" b="1" i="0" u="none" strike="noStrike" cap="none" normalizeH="0" baseline="0">
                        <a:ln>
                          <a:noFill/>
                        </a:ln>
                        <a:solidFill>
                          <a:srgbClr val="FFFFFF"/>
                        </a:solidFill>
                        <a:effectLst/>
                        <a:latin typeface="Arial" panose="020B0604020202020204" pitchFamily="34" charset="0"/>
                        <a:cs typeface="Arial" panose="020B0604020202020204" pitchFamily="34" charset="0"/>
                        <a:sym typeface="Calibri" panose="020F0502020204030204" pitchFamily="34" charset="0"/>
                      </a:endParaRP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a:noFill/>
                    </a:lnT>
                    <a:lnB>
                      <a:noFill/>
                    </a:lnB>
                    <a:lnTlToBr>
                      <a:noFill/>
                    </a:lnTlToBr>
                    <a:lnBlToTr>
                      <a:noFill/>
                    </a:lnBlToTr>
                    <a:solidFill>
                      <a:srgbClr val="80276C">
                        <a:alpha val="30000"/>
                      </a:srgbClr>
                    </a:solidFill>
                  </a:tcPr>
                </a:tc>
                <a:extLst>
                  <a:ext uri="{0D108BD9-81ED-4DB2-BD59-A6C34878D82A}">
                    <a16:rowId xmlns:a16="http://schemas.microsoft.com/office/drawing/2014/main" val="3733162415"/>
                  </a:ext>
                </a:extLst>
              </a:tr>
              <a:tr h="910105">
                <a:tc>
                  <a:txBody>
                    <a:bodyPr/>
                    <a:lstStyle>
                      <a:lvl1pPr marL="177800" indent="-1778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100013" marR="0" lvl="0" indent="-100013" algn="l" defTabSz="457200" rtl="0" eaLnBrk="1" fontAlgn="base" latinLnBrk="0" hangingPunct="0">
                        <a:lnSpc>
                          <a:spcPct val="100000"/>
                        </a:lnSpc>
                        <a:spcBef>
                          <a:spcPct val="0"/>
                        </a:spcBef>
                        <a:spcAft>
                          <a:spcPct val="0"/>
                        </a:spcAft>
                        <a:buClrTx/>
                        <a:buSzPct val="100000"/>
                        <a:buFontTx/>
                        <a:buChar char="•"/>
                        <a:tabLst/>
                        <a:defRPr/>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Conduite de projets pédagogique</a:t>
                      </a:r>
                    </a:p>
                    <a:p>
                      <a:pPr marL="100013" marR="0" lvl="0" indent="-100013" algn="l" defTabSz="457200" rtl="0" eaLnBrk="1" fontAlgn="base" latinLnBrk="0" hangingPunct="0">
                        <a:lnSpc>
                          <a:spcPct val="100000"/>
                        </a:lnSpc>
                        <a:spcBef>
                          <a:spcPct val="0"/>
                        </a:spcBef>
                        <a:spcAft>
                          <a:spcPct val="0"/>
                        </a:spcAft>
                        <a:buClrTx/>
                        <a:buSzPct val="100000"/>
                        <a:buFontTx/>
                        <a:buChar char="•"/>
                        <a:tabLst/>
                        <a:defRPr/>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Anglais pour la gestion de projet, la recherche et la formation</a:t>
                      </a: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a:noFill/>
                    </a:lnT>
                    <a:lnB>
                      <a:noFill/>
                    </a:lnB>
                    <a:lnTlToBr>
                      <a:noFill/>
                    </a:lnTlToBr>
                    <a:lnBlToTr>
                      <a:noFill/>
                    </a:lnBlToTr>
                    <a:solidFill>
                      <a:srgbClr val="80276C">
                        <a:alpha val="10000"/>
                      </a:srgbClr>
                    </a:solidFill>
                  </a:tcPr>
                </a:tc>
                <a:tc>
                  <a:txBody>
                    <a:bodyPr/>
                    <a:lstStyle>
                      <a:lvl1pPr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ctr" defTabSz="755650" rtl="0" eaLnBrk="1" fontAlgn="base" latinLnBrk="0" hangingPunct="0">
                        <a:lnSpc>
                          <a:spcPct val="100000"/>
                        </a:lnSpc>
                        <a:spcBef>
                          <a:spcPct val="0"/>
                        </a:spcBef>
                        <a:spcAft>
                          <a:spcPct val="0"/>
                        </a:spcAft>
                        <a:buClrTx/>
                        <a:buSzTx/>
                        <a:buFontTx/>
                        <a:buNone/>
                        <a:tabLst/>
                      </a:pPr>
                      <a:r>
                        <a:rPr kumimoji="0" lang="fr-FR" altLang="fr-FR" sz="100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36h</a:t>
                      </a: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a:noFill/>
                    </a:lnT>
                    <a:lnB>
                      <a:noFill/>
                    </a:lnB>
                    <a:lnTlToBr>
                      <a:noFill/>
                    </a:lnTlToBr>
                    <a:lnBlToTr>
                      <a:noFill/>
                    </a:lnBlToTr>
                    <a:solidFill>
                      <a:srgbClr val="80276C">
                        <a:alpha val="10000"/>
                      </a:srgbClr>
                    </a:solidFill>
                  </a:tcPr>
                </a:tc>
                <a:extLst>
                  <a:ext uri="{0D108BD9-81ED-4DB2-BD59-A6C34878D82A}">
                    <a16:rowId xmlns:a16="http://schemas.microsoft.com/office/drawing/2014/main" val="3177398812"/>
                  </a:ext>
                </a:extLst>
              </a:tr>
              <a:tr h="249783">
                <a:tc>
                  <a:txBody>
                    <a:bodyPr/>
                    <a:lstStyle>
                      <a:lvl1pPr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l" defTabSz="457200" rtl="0" eaLnBrk="1" fontAlgn="base" latinLnBrk="0" hangingPunct="0">
                        <a:lnSpc>
                          <a:spcPct val="100000"/>
                        </a:lnSpc>
                        <a:spcBef>
                          <a:spcPct val="0"/>
                        </a:spcBef>
                        <a:spcAft>
                          <a:spcPct val="0"/>
                        </a:spcAft>
                        <a:buClrTx/>
                        <a:buSzTx/>
                        <a:buFontTx/>
                        <a:buNone/>
                        <a:tabLst/>
                      </a:pPr>
                      <a:r>
                        <a:rPr kumimoji="0" lang="fr-FR" altLang="fr-FR" sz="10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Module 2 : Pédagogie</a:t>
                      </a: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a:noFill/>
                    </a:lnT>
                    <a:lnB>
                      <a:noFill/>
                    </a:lnB>
                    <a:lnTlToBr>
                      <a:noFill/>
                    </a:lnTlToBr>
                    <a:lnBlToTr>
                      <a:noFill/>
                    </a:lnBlToTr>
                    <a:solidFill>
                      <a:srgbClr val="80276C">
                        <a:alpha val="30000"/>
                      </a:srgbClr>
                    </a:solidFill>
                  </a:tcPr>
                </a:tc>
                <a:tc>
                  <a:txBody>
                    <a:bodyPr/>
                    <a:lstStyle>
                      <a:lvl1pPr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ctr" defTabSz="755650" rtl="0" eaLnBrk="1" fontAlgn="base" latinLnBrk="0" hangingPunct="0">
                        <a:lnSpc>
                          <a:spcPct val="100000"/>
                        </a:lnSpc>
                        <a:spcBef>
                          <a:spcPct val="0"/>
                        </a:spcBef>
                        <a:spcAft>
                          <a:spcPct val="0"/>
                        </a:spcAft>
                        <a:buClrTx/>
                        <a:buSzTx/>
                        <a:buFontTx/>
                        <a:buNone/>
                        <a:tabLst/>
                      </a:pPr>
                      <a:endParaRPr kumimoji="0" lang="fr-FR" altLang="fr-FR" sz="1000" b="1" i="0" u="none" strike="noStrike" cap="none" normalizeH="0" baseline="0" dirty="0">
                        <a:ln>
                          <a:noFill/>
                        </a:ln>
                        <a:solidFill>
                          <a:srgbClr val="FFFFFF"/>
                        </a:solidFill>
                        <a:effectLst/>
                        <a:latin typeface="Arial" panose="020B0604020202020204" pitchFamily="34" charset="0"/>
                        <a:cs typeface="Arial" panose="020B0604020202020204" pitchFamily="34" charset="0"/>
                        <a:sym typeface="Calibri" panose="020F0502020204030204" pitchFamily="34" charset="0"/>
                      </a:endParaRP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a:noFill/>
                    </a:lnT>
                    <a:lnB>
                      <a:noFill/>
                    </a:lnB>
                    <a:lnTlToBr>
                      <a:noFill/>
                    </a:lnTlToBr>
                    <a:lnBlToTr>
                      <a:noFill/>
                    </a:lnBlToTr>
                    <a:solidFill>
                      <a:srgbClr val="80276C">
                        <a:alpha val="30000"/>
                      </a:srgbClr>
                    </a:solidFill>
                  </a:tcPr>
                </a:tc>
                <a:extLst>
                  <a:ext uri="{0D108BD9-81ED-4DB2-BD59-A6C34878D82A}">
                    <a16:rowId xmlns:a16="http://schemas.microsoft.com/office/drawing/2014/main" val="1660114189"/>
                  </a:ext>
                </a:extLst>
              </a:tr>
              <a:tr h="974981">
                <a:tc>
                  <a:txBody>
                    <a:bodyPr/>
                    <a:lstStyle>
                      <a:lvl1pPr marL="177800" indent="-1778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100013" marR="0" lvl="0" indent="-100013" algn="l" defTabSz="457200" rtl="0" eaLnBrk="1" fontAlgn="base" latinLnBrk="0" hangingPunct="0">
                        <a:lnSpc>
                          <a:spcPct val="100000"/>
                        </a:lnSpc>
                        <a:spcBef>
                          <a:spcPct val="0"/>
                        </a:spcBef>
                        <a:spcAft>
                          <a:spcPct val="0"/>
                        </a:spcAft>
                        <a:buClrTx/>
                        <a:buSzPct val="100000"/>
                        <a:buFontTx/>
                        <a:buChar char="•"/>
                        <a:tabLst/>
                        <a:defRPr/>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Evaluation d’une formation</a:t>
                      </a:r>
                    </a:p>
                    <a:p>
                      <a:pPr marL="100013" marR="0" lvl="0" indent="-100013" algn="l" defTabSz="457200" rtl="0" eaLnBrk="1" fontAlgn="base" latinLnBrk="0" hangingPunct="0">
                        <a:lnSpc>
                          <a:spcPct val="100000"/>
                        </a:lnSpc>
                        <a:spcBef>
                          <a:spcPct val="0"/>
                        </a:spcBef>
                        <a:spcAft>
                          <a:spcPct val="0"/>
                        </a:spcAft>
                        <a:buClrTx/>
                        <a:buSzPct val="100000"/>
                        <a:buFontTx/>
                        <a:buChar char="•"/>
                        <a:tabLst/>
                        <a:defRPr/>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Conception d’une formation synchrone</a:t>
                      </a:r>
                    </a:p>
                    <a:p>
                      <a:pPr marL="100013" marR="0" lvl="0" indent="-100013" algn="l" defTabSz="457200" rtl="0" eaLnBrk="1" fontAlgn="base" latinLnBrk="0" hangingPunct="0">
                        <a:lnSpc>
                          <a:spcPct val="100000"/>
                        </a:lnSpc>
                        <a:spcBef>
                          <a:spcPct val="0"/>
                        </a:spcBef>
                        <a:spcAft>
                          <a:spcPct val="0"/>
                        </a:spcAft>
                        <a:buClrTx/>
                        <a:buSzPct val="100000"/>
                        <a:buFontTx/>
                        <a:buChar char="•"/>
                        <a:tabLst/>
                        <a:defRPr/>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Ethique de la formation</a:t>
                      </a:r>
                    </a:p>
                    <a:p>
                      <a:pPr marL="100013" marR="0" lvl="0" indent="-100013" algn="l" defTabSz="457200" rtl="0" eaLnBrk="1" fontAlgn="base" latinLnBrk="0" hangingPunct="0">
                        <a:lnSpc>
                          <a:spcPct val="100000"/>
                        </a:lnSpc>
                        <a:spcBef>
                          <a:spcPct val="0"/>
                        </a:spcBef>
                        <a:spcAft>
                          <a:spcPct val="0"/>
                        </a:spcAft>
                        <a:buClrTx/>
                        <a:buSzPct val="100000"/>
                        <a:buFontTx/>
                        <a:buChar char="•"/>
                        <a:tabLst/>
                        <a:defRPr/>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Droit de la formation</a:t>
                      </a: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a:noFill/>
                    </a:lnT>
                    <a:lnB>
                      <a:noFill/>
                    </a:lnB>
                    <a:lnTlToBr>
                      <a:noFill/>
                    </a:lnTlToBr>
                    <a:lnBlToTr>
                      <a:noFill/>
                    </a:lnBlToTr>
                    <a:solidFill>
                      <a:srgbClr val="80276C">
                        <a:alpha val="10000"/>
                      </a:srgbClr>
                    </a:solidFill>
                  </a:tcPr>
                </a:tc>
                <a:tc>
                  <a:txBody>
                    <a:bodyPr/>
                    <a:lstStyle>
                      <a:lvl1pPr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ctr" defTabSz="755650" rtl="0" eaLnBrk="1" fontAlgn="base" latinLnBrk="0" hangingPunct="0">
                        <a:lnSpc>
                          <a:spcPct val="100000"/>
                        </a:lnSpc>
                        <a:spcBef>
                          <a:spcPct val="0"/>
                        </a:spcBef>
                        <a:spcAft>
                          <a:spcPct val="0"/>
                        </a:spcAft>
                        <a:buClrTx/>
                        <a:buSzTx/>
                        <a:buFontTx/>
                        <a:buNone/>
                        <a:tabLst/>
                      </a:pPr>
                      <a:r>
                        <a:rPr kumimoji="0" lang="fr-FR" altLang="fr-FR" sz="100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96h</a:t>
                      </a: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a:noFill/>
                    </a:lnT>
                    <a:lnB>
                      <a:noFill/>
                    </a:lnB>
                    <a:lnTlToBr>
                      <a:noFill/>
                    </a:lnTlToBr>
                    <a:lnBlToTr>
                      <a:noFill/>
                    </a:lnBlToTr>
                    <a:solidFill>
                      <a:srgbClr val="80276C">
                        <a:alpha val="10000"/>
                      </a:srgbClr>
                    </a:solidFill>
                  </a:tcPr>
                </a:tc>
                <a:extLst>
                  <a:ext uri="{0D108BD9-81ED-4DB2-BD59-A6C34878D82A}">
                    <a16:rowId xmlns:a16="http://schemas.microsoft.com/office/drawing/2014/main" val="4119834369"/>
                  </a:ext>
                </a:extLst>
              </a:tr>
              <a:tr h="242214">
                <a:tc>
                  <a:txBody>
                    <a:bodyPr/>
                    <a:lstStyle>
                      <a:lvl1pPr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l" defTabSz="457200" rtl="0" eaLnBrk="1" fontAlgn="base" latinLnBrk="0" hangingPunct="0">
                        <a:lnSpc>
                          <a:spcPct val="100000"/>
                        </a:lnSpc>
                        <a:spcBef>
                          <a:spcPct val="0"/>
                        </a:spcBef>
                        <a:spcAft>
                          <a:spcPct val="0"/>
                        </a:spcAft>
                        <a:buClrTx/>
                        <a:buSzTx/>
                        <a:buFontTx/>
                        <a:buNone/>
                        <a:tabLst/>
                      </a:pPr>
                      <a:r>
                        <a:rPr kumimoji="0" lang="fr-FR" altLang="fr-FR" sz="10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Module 3 : Outils numériques</a:t>
                      </a: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a:noFill/>
                    </a:lnT>
                    <a:lnB w="12700" cap="flat" cmpd="sng" algn="ctr">
                      <a:solidFill>
                        <a:srgbClr val="FFFFFF"/>
                      </a:solidFill>
                      <a:prstDash val="solid"/>
                      <a:round/>
                      <a:headEnd type="none" w="med" len="med"/>
                      <a:tailEnd type="none" w="med" len="med"/>
                    </a:lnB>
                    <a:lnTlToBr>
                      <a:noFill/>
                    </a:lnTlToBr>
                    <a:lnBlToTr>
                      <a:noFill/>
                    </a:lnBlToTr>
                    <a:solidFill>
                      <a:srgbClr val="80276C">
                        <a:alpha val="30000"/>
                      </a:srgbClr>
                    </a:solidFill>
                  </a:tcPr>
                </a:tc>
                <a:tc>
                  <a:txBody>
                    <a:bodyPr/>
                    <a:lstStyle>
                      <a:lvl1pPr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ctr" defTabSz="755650" rtl="0" eaLnBrk="1" fontAlgn="base" latinLnBrk="0" hangingPunct="0">
                        <a:lnSpc>
                          <a:spcPct val="100000"/>
                        </a:lnSpc>
                        <a:spcBef>
                          <a:spcPct val="0"/>
                        </a:spcBef>
                        <a:spcAft>
                          <a:spcPct val="0"/>
                        </a:spcAft>
                        <a:buClrTx/>
                        <a:buSzTx/>
                        <a:buFontTx/>
                        <a:buNone/>
                        <a:tabLst/>
                      </a:pPr>
                      <a:endParaRPr kumimoji="0" lang="fr-FR" altLang="fr-FR" sz="100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endParaRP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a:noFill/>
                    </a:lnT>
                    <a:lnB w="12700" cap="flat" cmpd="sng" algn="ctr">
                      <a:solidFill>
                        <a:srgbClr val="FFFFFF"/>
                      </a:solidFill>
                      <a:prstDash val="solid"/>
                      <a:round/>
                      <a:headEnd type="none" w="med" len="med"/>
                      <a:tailEnd type="none" w="med" len="med"/>
                    </a:lnB>
                    <a:lnTlToBr>
                      <a:noFill/>
                    </a:lnTlToBr>
                    <a:lnBlToTr>
                      <a:noFill/>
                    </a:lnBlToTr>
                    <a:solidFill>
                      <a:srgbClr val="80276C">
                        <a:alpha val="30000"/>
                      </a:srgbClr>
                    </a:solidFill>
                  </a:tcPr>
                </a:tc>
                <a:extLst>
                  <a:ext uri="{0D108BD9-81ED-4DB2-BD59-A6C34878D82A}">
                    <a16:rowId xmlns:a16="http://schemas.microsoft.com/office/drawing/2014/main" val="5566741"/>
                  </a:ext>
                </a:extLst>
              </a:tr>
              <a:tr h="463187">
                <a:tc>
                  <a:txBody>
                    <a:bodyPr/>
                    <a:lstStyle>
                      <a:lvl1pPr marL="177800" indent="-1778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100013" marR="0" lvl="0" indent="-100013" algn="l" defTabSz="457200" rtl="0" eaLnBrk="1" fontAlgn="base" latinLnBrk="0" hangingPunct="0">
                        <a:lnSpc>
                          <a:spcPct val="100000"/>
                        </a:lnSpc>
                        <a:spcBef>
                          <a:spcPct val="0"/>
                        </a:spcBef>
                        <a:spcAft>
                          <a:spcPct val="0"/>
                        </a:spcAft>
                        <a:buClrTx/>
                        <a:buSzPct val="100000"/>
                        <a:buFontTx/>
                        <a:buChar char="•"/>
                        <a:tabLst/>
                        <a:defRPr/>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Création de ressources multimédia</a:t>
                      </a:r>
                    </a:p>
                    <a:p>
                      <a:pPr marL="100013" marR="0" lvl="0" indent="-100013" algn="l" defTabSz="457200" rtl="0" eaLnBrk="1" fontAlgn="base" latinLnBrk="0" hangingPunct="0">
                        <a:lnSpc>
                          <a:spcPct val="100000"/>
                        </a:lnSpc>
                        <a:spcBef>
                          <a:spcPct val="0"/>
                        </a:spcBef>
                        <a:spcAft>
                          <a:spcPct val="0"/>
                        </a:spcAft>
                        <a:buClrTx/>
                        <a:buSzPct val="100000"/>
                        <a:buFontTx/>
                        <a:buChar char="•"/>
                        <a:tabLst/>
                        <a:defRPr/>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Conception d’un module de e-learning</a:t>
                      </a:r>
                    </a:p>
                    <a:p>
                      <a:pPr marL="100013" marR="0" lvl="0" indent="-100013" algn="l" defTabSz="457200" rtl="0" eaLnBrk="1" fontAlgn="base" latinLnBrk="0" hangingPunct="0">
                        <a:lnSpc>
                          <a:spcPct val="100000"/>
                        </a:lnSpc>
                        <a:spcBef>
                          <a:spcPct val="0"/>
                        </a:spcBef>
                        <a:spcAft>
                          <a:spcPct val="0"/>
                        </a:spcAft>
                        <a:buClrTx/>
                        <a:buSzPct val="100000"/>
                        <a:buFontTx/>
                        <a:buChar char="•"/>
                        <a:tabLst/>
                        <a:defRPr/>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Création d’un jeu éducatif numérique</a:t>
                      </a:r>
                    </a:p>
                    <a:p>
                      <a:pPr marL="100013" marR="0" lvl="0" indent="-100013" algn="l" defTabSz="457200" rtl="0" eaLnBrk="1" fontAlgn="base" latinLnBrk="0" hangingPunct="0">
                        <a:lnSpc>
                          <a:spcPct val="100000"/>
                        </a:lnSpc>
                        <a:spcBef>
                          <a:spcPct val="0"/>
                        </a:spcBef>
                        <a:spcAft>
                          <a:spcPct val="0"/>
                        </a:spcAft>
                        <a:buClrTx/>
                        <a:buSzPct val="100000"/>
                        <a:buFontTx/>
                        <a:buChar char="•"/>
                        <a:tabLst/>
                        <a:defRPr/>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Création de mondes virtuels pédagogiques</a:t>
                      </a: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80276C">
                        <a:alpha val="10000"/>
                      </a:srgbClr>
                    </a:solidFill>
                  </a:tcPr>
                </a:tc>
                <a:tc>
                  <a:txBody>
                    <a:bodyPr/>
                    <a:lstStyle>
                      <a:lvl1pPr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ctr" defTabSz="755650" rtl="0" eaLnBrk="1" fontAlgn="base" latinLnBrk="0" hangingPunct="0">
                        <a:lnSpc>
                          <a:spcPct val="100000"/>
                        </a:lnSpc>
                        <a:spcBef>
                          <a:spcPct val="0"/>
                        </a:spcBef>
                        <a:spcAft>
                          <a:spcPct val="0"/>
                        </a:spcAft>
                        <a:buClrTx/>
                        <a:buSzTx/>
                        <a:buFontTx/>
                        <a:buNone/>
                        <a:tabLst/>
                      </a:pPr>
                      <a:r>
                        <a:rPr kumimoji="0" lang="fr-FR" altLang="fr-FR" sz="100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180h</a:t>
                      </a: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80276C">
                        <a:alpha val="10000"/>
                      </a:srgbClr>
                    </a:solidFill>
                  </a:tcPr>
                </a:tc>
                <a:extLst>
                  <a:ext uri="{0D108BD9-81ED-4DB2-BD59-A6C34878D82A}">
                    <a16:rowId xmlns:a16="http://schemas.microsoft.com/office/drawing/2014/main" val="2058359459"/>
                  </a:ext>
                </a:extLst>
              </a:tr>
              <a:tr h="280137">
                <a:tc>
                  <a:txBody>
                    <a:bodyPr/>
                    <a:lstStyle>
                      <a:lvl1pPr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l" defTabSz="457200" rtl="0" eaLnBrk="1" fontAlgn="base" latinLnBrk="0" hangingPunct="0">
                        <a:lnSpc>
                          <a:spcPct val="100000"/>
                        </a:lnSpc>
                        <a:spcBef>
                          <a:spcPct val="0"/>
                        </a:spcBef>
                        <a:spcAft>
                          <a:spcPct val="0"/>
                        </a:spcAft>
                        <a:buClrTx/>
                        <a:buSzTx/>
                        <a:buFontTx/>
                        <a:buNone/>
                        <a:tabLst/>
                      </a:pPr>
                      <a:r>
                        <a:rPr kumimoji="0" lang="fr-FR" altLang="fr-FR" sz="10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Module 4 : Psychologie</a:t>
                      </a: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80276C">
                        <a:alpha val="30000"/>
                      </a:srgbClr>
                    </a:solidFill>
                  </a:tcPr>
                </a:tc>
                <a:tc>
                  <a:txBody>
                    <a:bodyPr/>
                    <a:lstStyle>
                      <a:lvl1pPr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ctr" defTabSz="755650" rtl="0" eaLnBrk="1" fontAlgn="base" latinLnBrk="0" hangingPunct="0">
                        <a:lnSpc>
                          <a:spcPct val="100000"/>
                        </a:lnSpc>
                        <a:spcBef>
                          <a:spcPct val="0"/>
                        </a:spcBef>
                        <a:spcAft>
                          <a:spcPct val="0"/>
                        </a:spcAft>
                        <a:buClrTx/>
                        <a:buSzTx/>
                        <a:buFontTx/>
                        <a:buNone/>
                        <a:tabLst/>
                      </a:pPr>
                      <a:endParaRPr kumimoji="0" lang="fr-FR" altLang="fr-FR" sz="100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endParaRP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80276C">
                        <a:alpha val="30000"/>
                      </a:srgbClr>
                    </a:solidFill>
                  </a:tcPr>
                </a:tc>
                <a:extLst>
                  <a:ext uri="{0D108BD9-81ED-4DB2-BD59-A6C34878D82A}">
                    <a16:rowId xmlns:a16="http://schemas.microsoft.com/office/drawing/2014/main" val="3555111636"/>
                  </a:ext>
                </a:extLst>
              </a:tr>
              <a:tr h="624203">
                <a:tc>
                  <a:txBody>
                    <a:bodyPr/>
                    <a:lstStyle>
                      <a:lvl1pPr marL="177800" indent="-1778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100013" marR="0" lvl="0" indent="-100013" algn="l" defTabSz="457200" rtl="0" eaLnBrk="1" fontAlgn="base" latinLnBrk="0" hangingPunct="0">
                        <a:lnSpc>
                          <a:spcPct val="100000"/>
                        </a:lnSpc>
                        <a:spcBef>
                          <a:spcPct val="0"/>
                        </a:spcBef>
                        <a:spcAft>
                          <a:spcPct val="0"/>
                        </a:spcAft>
                        <a:buClrTx/>
                        <a:buSzPct val="100000"/>
                        <a:buFontTx/>
                        <a:buChar char="•"/>
                        <a:tabLst/>
                        <a:defRPr/>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Psychologie cognitive de l’apprentissage</a:t>
                      </a:r>
                    </a:p>
                    <a:p>
                      <a:pPr marL="100013" marR="0" lvl="0" indent="-100013" algn="l" defTabSz="457200" rtl="0" eaLnBrk="1" fontAlgn="base" latinLnBrk="0" hangingPunct="0">
                        <a:lnSpc>
                          <a:spcPct val="100000"/>
                        </a:lnSpc>
                        <a:spcBef>
                          <a:spcPct val="0"/>
                        </a:spcBef>
                        <a:spcAft>
                          <a:spcPct val="0"/>
                        </a:spcAft>
                        <a:buClrTx/>
                        <a:buSzPct val="100000"/>
                        <a:buFontTx/>
                        <a:buChar char="•"/>
                        <a:tabLst/>
                        <a:defRPr/>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Résistance au changement des individus et des organisations</a:t>
                      </a: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80276C">
                        <a:alpha val="10000"/>
                      </a:srgbClr>
                    </a:solidFill>
                  </a:tcPr>
                </a:tc>
                <a:tc>
                  <a:txBody>
                    <a:bodyPr/>
                    <a:lstStyle>
                      <a:lvl1pPr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ctr" defTabSz="755650" rtl="0" eaLnBrk="1" fontAlgn="base" latinLnBrk="0" hangingPunct="0">
                        <a:lnSpc>
                          <a:spcPct val="100000"/>
                        </a:lnSpc>
                        <a:spcBef>
                          <a:spcPct val="0"/>
                        </a:spcBef>
                        <a:spcAft>
                          <a:spcPct val="0"/>
                        </a:spcAft>
                        <a:buClrTx/>
                        <a:buSzTx/>
                        <a:buFontTx/>
                        <a:buNone/>
                        <a:tabLst/>
                      </a:pPr>
                      <a:r>
                        <a:rPr kumimoji="0" lang="fr-FR" altLang="fr-FR" sz="100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42h</a:t>
                      </a: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80276C">
                        <a:alpha val="10000"/>
                      </a:srgbClr>
                    </a:solidFill>
                  </a:tcPr>
                </a:tc>
                <a:extLst>
                  <a:ext uri="{0D108BD9-81ED-4DB2-BD59-A6C34878D82A}">
                    <a16:rowId xmlns:a16="http://schemas.microsoft.com/office/drawing/2014/main" val="781971124"/>
                  </a:ext>
                </a:extLst>
              </a:tr>
              <a:tr h="286243">
                <a:tc>
                  <a:txBody>
                    <a:bodyPr/>
                    <a:lstStyle>
                      <a:lvl1pPr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l" defTabSz="457200" rtl="0" eaLnBrk="1" fontAlgn="base" latinLnBrk="0" hangingPunct="0">
                        <a:lnSpc>
                          <a:spcPct val="100000"/>
                        </a:lnSpc>
                        <a:spcBef>
                          <a:spcPct val="0"/>
                        </a:spcBef>
                        <a:spcAft>
                          <a:spcPct val="0"/>
                        </a:spcAft>
                        <a:buClrTx/>
                        <a:buSzTx/>
                        <a:buFontTx/>
                        <a:buNone/>
                        <a:tabLst/>
                      </a:pPr>
                      <a:r>
                        <a:rPr kumimoji="0" lang="fr-FR" altLang="fr-FR" sz="10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Module 5 : Recherche</a:t>
                      </a: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80276C">
                        <a:alpha val="30000"/>
                      </a:srgbClr>
                    </a:solidFill>
                  </a:tcPr>
                </a:tc>
                <a:tc>
                  <a:txBody>
                    <a:bodyPr/>
                    <a:lstStyle>
                      <a:lvl1pPr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ctr" defTabSz="755650" rtl="0" eaLnBrk="1" fontAlgn="base" latinLnBrk="0" hangingPunct="0">
                        <a:lnSpc>
                          <a:spcPct val="100000"/>
                        </a:lnSpc>
                        <a:spcBef>
                          <a:spcPct val="0"/>
                        </a:spcBef>
                        <a:spcAft>
                          <a:spcPct val="0"/>
                        </a:spcAft>
                        <a:buClrTx/>
                        <a:buSzTx/>
                        <a:buFontTx/>
                        <a:buNone/>
                        <a:tabLst/>
                      </a:pPr>
                      <a:endParaRPr kumimoji="0" lang="fr-FR" altLang="fr-FR" sz="100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endParaRP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80276C">
                        <a:alpha val="30000"/>
                      </a:srgbClr>
                    </a:solidFill>
                  </a:tcPr>
                </a:tc>
                <a:extLst>
                  <a:ext uri="{0D108BD9-81ED-4DB2-BD59-A6C34878D82A}">
                    <a16:rowId xmlns:a16="http://schemas.microsoft.com/office/drawing/2014/main" val="3215960250"/>
                  </a:ext>
                </a:extLst>
              </a:tr>
              <a:tr h="446302">
                <a:tc>
                  <a:txBody>
                    <a:bodyPr/>
                    <a:lstStyle>
                      <a:lvl1pPr marL="177800" indent="-1778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45720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45720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100013" marR="0" lvl="0" indent="-100013" algn="l" defTabSz="457200" rtl="0" eaLnBrk="1" fontAlgn="base" latinLnBrk="0" hangingPunct="0">
                        <a:lnSpc>
                          <a:spcPct val="100000"/>
                        </a:lnSpc>
                        <a:spcBef>
                          <a:spcPct val="0"/>
                        </a:spcBef>
                        <a:spcAft>
                          <a:spcPct val="0"/>
                        </a:spcAft>
                        <a:buClrTx/>
                        <a:buSzPct val="100000"/>
                        <a:buFontTx/>
                        <a:buChar char="•"/>
                        <a:tabLst/>
                        <a:defRPr/>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Méthodes d’évaluation scientifique d’une formation</a:t>
                      </a:r>
                    </a:p>
                    <a:p>
                      <a:pPr marL="100013" marR="0" lvl="0" indent="-100013" algn="l" defTabSz="457200" rtl="0" eaLnBrk="1" fontAlgn="base" latinLnBrk="0" hangingPunct="0">
                        <a:lnSpc>
                          <a:spcPct val="100000"/>
                        </a:lnSpc>
                        <a:spcBef>
                          <a:spcPct val="0"/>
                        </a:spcBef>
                        <a:spcAft>
                          <a:spcPct val="0"/>
                        </a:spcAft>
                        <a:buClrTx/>
                        <a:buSzPct val="100000"/>
                        <a:buFontTx/>
                        <a:buChar char="•"/>
                        <a:tabLst/>
                        <a:defRPr/>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Analyses statistiques</a:t>
                      </a:r>
                    </a:p>
                    <a:p>
                      <a:pPr marL="100013" marR="0" lvl="0" indent="-100013" algn="l" defTabSz="457200" rtl="0" eaLnBrk="1" fontAlgn="base" latinLnBrk="0" hangingPunct="0">
                        <a:lnSpc>
                          <a:spcPct val="100000"/>
                        </a:lnSpc>
                        <a:spcBef>
                          <a:spcPct val="0"/>
                        </a:spcBef>
                        <a:spcAft>
                          <a:spcPct val="0"/>
                        </a:spcAft>
                        <a:buClrTx/>
                        <a:buSzPct val="100000"/>
                        <a:buFontTx/>
                        <a:buChar char="•"/>
                        <a:tabLst/>
                        <a:defRPr/>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Etat de l’art scientifiques, bibliographie</a:t>
                      </a:r>
                    </a:p>
                    <a:p>
                      <a:pPr marL="100013" marR="0" lvl="0" indent="-100013" algn="l" defTabSz="457200" rtl="0" eaLnBrk="1" fontAlgn="base" latinLnBrk="0" hangingPunct="0">
                        <a:lnSpc>
                          <a:spcPct val="100000"/>
                        </a:lnSpc>
                        <a:spcBef>
                          <a:spcPct val="0"/>
                        </a:spcBef>
                        <a:spcAft>
                          <a:spcPct val="0"/>
                        </a:spcAft>
                        <a:buClrTx/>
                        <a:buSzPct val="100000"/>
                        <a:buFontTx/>
                        <a:buChar char="•"/>
                        <a:tabLst/>
                        <a:defRPr/>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Conduite d’une recherche scientifique</a:t>
                      </a:r>
                    </a:p>
                    <a:p>
                      <a:pPr marL="100013" marR="0" lvl="0" indent="-100013" algn="l" defTabSz="457200" rtl="0" eaLnBrk="1" fontAlgn="base" latinLnBrk="0" hangingPunct="0">
                        <a:lnSpc>
                          <a:spcPct val="100000"/>
                        </a:lnSpc>
                        <a:spcBef>
                          <a:spcPct val="0"/>
                        </a:spcBef>
                        <a:spcAft>
                          <a:spcPct val="0"/>
                        </a:spcAft>
                        <a:buClrTx/>
                        <a:buSzPct val="100000"/>
                        <a:buFontTx/>
                        <a:buChar char="•"/>
                        <a:tabLst/>
                        <a:defRPr/>
                      </a:pPr>
                      <a:r>
                        <a:rPr kumimoji="0" lang="fr-FR" altLang="fr-FR" sz="95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Communication scientifique</a:t>
                      </a: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80276C">
                        <a:alpha val="10000"/>
                      </a:srgbClr>
                    </a:solidFill>
                  </a:tcPr>
                </a:tc>
                <a:tc>
                  <a:txBody>
                    <a:bodyPr/>
                    <a:lstStyle>
                      <a:lvl1pPr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755650">
                        <a:lnSpc>
                          <a:spcPct val="90000"/>
                        </a:lnSpc>
                        <a:spcBef>
                          <a:spcPts val="800"/>
                        </a:spcBef>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755650" eaLnBrk="0" fontAlgn="base" hangingPunct="0">
                        <a:lnSpc>
                          <a:spcPct val="90000"/>
                        </a:lnSpc>
                        <a:spcBef>
                          <a:spcPts val="800"/>
                        </a:spcBef>
                        <a:spcAft>
                          <a:spcPct val="0"/>
                        </a:spcAft>
                        <a:buSzPct val="100000"/>
                        <a:buFont typeface="Arial" panose="020B0604020202020204" pitchFamily="34" charset="0"/>
                        <a:defRPr sz="21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marL="0" marR="0" lvl="0" indent="0" algn="ctr" defTabSz="755650" rtl="0" eaLnBrk="1" fontAlgn="base" latinLnBrk="0" hangingPunct="0">
                        <a:lnSpc>
                          <a:spcPct val="100000"/>
                        </a:lnSpc>
                        <a:spcBef>
                          <a:spcPct val="0"/>
                        </a:spcBef>
                        <a:spcAft>
                          <a:spcPct val="0"/>
                        </a:spcAft>
                        <a:buClrTx/>
                        <a:buSzTx/>
                        <a:buFontTx/>
                        <a:buNone/>
                        <a:tabLst/>
                      </a:pPr>
                      <a:r>
                        <a:rPr kumimoji="0" lang="fr-FR" altLang="fr-FR" sz="1000" b="1" i="0" u="none" strike="noStrike" kern="1200" cap="none" normalizeH="0" baseline="0" dirty="0">
                          <a:ln>
                            <a:noFill/>
                          </a:ln>
                          <a:solidFill>
                            <a:srgbClr val="80276C"/>
                          </a:solidFill>
                          <a:effectLst/>
                          <a:latin typeface="Arial" panose="020B0604020202020204" pitchFamily="34" charset="0"/>
                          <a:ea typeface="+mn-ea"/>
                          <a:cs typeface="Arial" panose="020B0604020202020204" pitchFamily="34" charset="0"/>
                          <a:sym typeface="Calibri" panose="020F0502020204030204" pitchFamily="34" charset="0"/>
                        </a:rPr>
                        <a:t>102 h</a:t>
                      </a:r>
                    </a:p>
                  </a:txBody>
                  <a:tcPr anchor="ctr" horzOverflow="overflow">
                    <a:lnL w="12700" cap="flat" cmpd="sng" algn="ctr">
                      <a:solidFill>
                        <a:srgbClr val="FFFFFF"/>
                      </a:solidFill>
                      <a:prstDash val="solid"/>
                      <a:miter lim="400000"/>
                      <a:headEnd type="none" w="med" len="med"/>
                      <a:tailEnd type="none" w="med" len="med"/>
                    </a:lnL>
                    <a:lnR w="12700" cap="flat" cmpd="sng" algn="ctr">
                      <a:solidFill>
                        <a:srgbClr val="FFFFFF"/>
                      </a:solidFill>
                      <a:prstDash val="solid"/>
                      <a:miter lim="400000"/>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80276C">
                        <a:alpha val="10000"/>
                      </a:srgbClr>
                    </a:solidFill>
                  </a:tcPr>
                </a:tc>
                <a:extLst>
                  <a:ext uri="{0D108BD9-81ED-4DB2-BD59-A6C34878D82A}">
                    <a16:rowId xmlns:a16="http://schemas.microsoft.com/office/drawing/2014/main" val="1323596525"/>
                  </a:ext>
                </a:extLst>
              </a:tr>
            </a:tbl>
          </a:graphicData>
        </a:graphic>
      </p:graphicFrame>
      <p:sp>
        <p:nvSpPr>
          <p:cNvPr id="20" name="Rectangle 236">
            <a:extLst>
              <a:ext uri="{FF2B5EF4-FFF2-40B4-BE49-F238E27FC236}">
                <a16:creationId xmlns:a16="http://schemas.microsoft.com/office/drawing/2014/main" id="{3F1B0327-4874-D612-664A-B7EA0C26B968}"/>
              </a:ext>
            </a:extLst>
          </p:cNvPr>
          <p:cNvSpPr>
            <a:spLocks/>
          </p:cNvSpPr>
          <p:nvPr/>
        </p:nvSpPr>
        <p:spPr bwMode="auto">
          <a:xfrm rot="-5400000">
            <a:off x="4882564" y="6579240"/>
            <a:ext cx="4518025"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20" rIns="45720">
            <a:spAutoFit/>
          </a:bodyPr>
          <a:lstStyle>
            <a:lvl1pPr>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eaLnBrk="1">
              <a:lnSpc>
                <a:spcPct val="100000"/>
              </a:lnSpc>
              <a:spcBef>
                <a:spcPct val="0"/>
              </a:spcBef>
              <a:buSzTx/>
              <a:buFontTx/>
              <a:buNone/>
            </a:pPr>
            <a:r>
              <a:rPr lang="fr-FR" altLang="fr-FR" sz="600" dirty="0">
                <a:latin typeface="Arial" panose="020B0604020202020204" pitchFamily="34" charset="0"/>
                <a:cs typeface="Arial" panose="020B0604020202020204" pitchFamily="34" charset="0"/>
                <a:sym typeface="Arial" panose="020B0604020202020204" pitchFamily="34" charset="0"/>
              </a:rPr>
              <a:t>Toute reproduction totale ou partielle est subordonnée à une autorisation d’Arts et Métiers et de l’UIMM Loire-Atlantique</a:t>
            </a:r>
            <a:endParaRPr lang="fr-FR" altLang="fr-FR" sz="700" i="1" dirty="0">
              <a:latin typeface="Arial" panose="020B0604020202020204" pitchFamily="34" charset="0"/>
              <a:cs typeface="Arial" panose="020B0604020202020204" pitchFamily="34" charset="0"/>
              <a:sym typeface="Arial" panose="020B0604020202020204" pitchFamily="34" charset="0"/>
            </a:endParaRPr>
          </a:p>
        </p:txBody>
      </p:sp>
      <p:sp>
        <p:nvSpPr>
          <p:cNvPr id="21" name="Rectangle 239">
            <a:extLst>
              <a:ext uri="{FF2B5EF4-FFF2-40B4-BE49-F238E27FC236}">
                <a16:creationId xmlns:a16="http://schemas.microsoft.com/office/drawing/2014/main" id="{1F90F498-8022-E302-281F-466FAB977B4F}"/>
              </a:ext>
            </a:extLst>
          </p:cNvPr>
          <p:cNvSpPr>
            <a:spLocks/>
          </p:cNvSpPr>
          <p:nvPr/>
        </p:nvSpPr>
        <p:spPr bwMode="auto">
          <a:xfrm>
            <a:off x="252925" y="9404086"/>
            <a:ext cx="3418210" cy="2310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45720" rIns="45720">
            <a:spAutoFit/>
          </a:bodyPr>
          <a:lstStyle>
            <a:lvl1pPr defTabSz="75565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75565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75565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75565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75565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75565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75565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75565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75565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eaLnBrk="1">
              <a:lnSpc>
                <a:spcPts val="1200"/>
              </a:lnSpc>
              <a:spcBef>
                <a:spcPct val="0"/>
              </a:spcBef>
              <a:buSzTx/>
              <a:buFontTx/>
              <a:buNone/>
            </a:pPr>
            <a:r>
              <a:rPr lang="fr-FR" altLang="fr-FR" sz="800" b="1" dirty="0">
                <a:solidFill>
                  <a:schemeClr val="bg1"/>
                </a:solidFill>
                <a:latin typeface="Arial" panose="020B0604020202020204" pitchFamily="34" charset="0"/>
                <a:cs typeface="Arial" panose="020B0604020202020204" pitchFamily="34" charset="0"/>
                <a:sym typeface="Arial" panose="020B0604020202020204" pitchFamily="34" charset="0"/>
              </a:rPr>
              <a:t>CONTACTS</a:t>
            </a:r>
          </a:p>
        </p:txBody>
      </p:sp>
      <p:pic>
        <p:nvPicPr>
          <p:cNvPr id="3" name="Image 2">
            <a:extLst>
              <a:ext uri="{FF2B5EF4-FFF2-40B4-BE49-F238E27FC236}">
                <a16:creationId xmlns:a16="http://schemas.microsoft.com/office/drawing/2014/main" id="{E060A4FB-5BCD-DF6F-7EAE-BD3CCF551E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49095" y="10111015"/>
            <a:ext cx="1798651" cy="372665"/>
          </a:xfrm>
          <a:prstGeom prst="rect">
            <a:avLst/>
          </a:prstGeom>
        </p:spPr>
      </p:pic>
      <p:sp>
        <p:nvSpPr>
          <p:cNvPr id="12" name="Rectangle 239">
            <a:extLst>
              <a:ext uri="{FF2B5EF4-FFF2-40B4-BE49-F238E27FC236}">
                <a16:creationId xmlns:a16="http://schemas.microsoft.com/office/drawing/2014/main" id="{471A1344-080C-71C4-E1B0-41E9B2F08B8A}"/>
              </a:ext>
            </a:extLst>
          </p:cNvPr>
          <p:cNvSpPr>
            <a:spLocks/>
          </p:cNvSpPr>
          <p:nvPr/>
        </p:nvSpPr>
        <p:spPr bwMode="auto">
          <a:xfrm>
            <a:off x="252925" y="9738471"/>
            <a:ext cx="3418210" cy="692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45720" rIns="45720">
            <a:spAutoFit/>
          </a:bodyPr>
          <a:lstStyle>
            <a:lvl1pPr defTabSz="75565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defTabSz="75565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defTabSz="75565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defTabSz="75565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defTabSz="755650">
              <a:lnSpc>
                <a:spcPct val="90000"/>
              </a:lnSpc>
              <a:spcBef>
                <a:spcPts val="800"/>
              </a:spcBef>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defTabSz="75565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defTabSz="75565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defTabSz="75565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defTabSz="755650" eaLnBrk="0" fontAlgn="base" hangingPunct="0">
              <a:lnSpc>
                <a:spcPct val="90000"/>
              </a:lnSpc>
              <a:spcBef>
                <a:spcPts val="800"/>
              </a:spcBef>
              <a:spcAft>
                <a:spcPct val="0"/>
              </a:spcAft>
              <a:buSzPct val="100000"/>
              <a:buFont typeface="Arial" panose="020B0604020202020204" pitchFamily="34" charset="0"/>
              <a:buChar char="•"/>
              <a:defRPr sz="2300">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eaLnBrk="1">
              <a:lnSpc>
                <a:spcPts val="1200"/>
              </a:lnSpc>
              <a:spcBef>
                <a:spcPct val="0"/>
              </a:spcBef>
              <a:buSzTx/>
              <a:buFontTx/>
              <a:buNone/>
            </a:pPr>
            <a:r>
              <a:rPr lang="fr-FR" altLang="fr-FR" sz="800" b="1" dirty="0">
                <a:solidFill>
                  <a:schemeClr val="bg1"/>
                </a:solidFill>
                <a:latin typeface="Arial" panose="020B0604020202020204" pitchFamily="34" charset="0"/>
                <a:cs typeface="Arial" panose="020B0604020202020204" pitchFamily="34" charset="0"/>
                <a:sym typeface="Arial" panose="020B0604020202020204" pitchFamily="34" charset="0"/>
              </a:rPr>
              <a:t>Arts et Métiers Laval : </a:t>
            </a:r>
            <a:r>
              <a:rPr lang="fr-FR" altLang="fr-FR" sz="800" b="1" i="1" dirty="0">
                <a:solidFill>
                  <a:schemeClr val="bg1"/>
                </a:solidFill>
                <a:latin typeface="Arial" panose="020B0604020202020204" pitchFamily="34" charset="0"/>
                <a:cs typeface="Arial" panose="020B0604020202020204" pitchFamily="34" charset="0"/>
                <a:sym typeface="Arial" panose="020B0604020202020204" pitchFamily="34" charset="0"/>
              </a:rPr>
              <a:t>Sylvain Fleury </a:t>
            </a:r>
          </a:p>
          <a:p>
            <a:pPr eaLnBrk="1">
              <a:lnSpc>
                <a:spcPts val="1200"/>
              </a:lnSpc>
              <a:spcBef>
                <a:spcPct val="0"/>
              </a:spcBef>
              <a:buSzTx/>
              <a:buFontTx/>
              <a:buNone/>
            </a:pPr>
            <a:r>
              <a:rPr lang="fr-FR" altLang="fr-FR" sz="800" i="1" dirty="0">
                <a:solidFill>
                  <a:schemeClr val="bg1"/>
                </a:solidFill>
                <a:latin typeface="Arial" panose="020B0604020202020204" pitchFamily="34" charset="0"/>
                <a:cs typeface="Arial" panose="020B0604020202020204" pitchFamily="34" charset="0"/>
                <a:sym typeface="Arial" panose="020B0604020202020204" pitchFamily="34" charset="0"/>
              </a:rPr>
              <a:t>sylvain.fleury@ensam.eu</a:t>
            </a:r>
          </a:p>
          <a:p>
            <a:pPr eaLnBrk="1">
              <a:lnSpc>
                <a:spcPts val="1200"/>
              </a:lnSpc>
              <a:spcBef>
                <a:spcPct val="0"/>
              </a:spcBef>
              <a:buSzTx/>
              <a:buFontTx/>
              <a:buNone/>
            </a:pPr>
            <a:r>
              <a:rPr lang="fr-FR" altLang="fr-FR" sz="800" dirty="0">
                <a:solidFill>
                  <a:schemeClr val="bg1"/>
                </a:solidFill>
                <a:latin typeface="Arial" panose="020B0604020202020204" pitchFamily="34" charset="0"/>
                <a:cs typeface="Arial" panose="020B0604020202020204" pitchFamily="34" charset="0"/>
                <a:sym typeface="Arial" panose="020B0604020202020204" pitchFamily="34" charset="0"/>
              </a:rPr>
              <a:t>Rue Marie Curie</a:t>
            </a:r>
          </a:p>
          <a:p>
            <a:pPr eaLnBrk="1">
              <a:lnSpc>
                <a:spcPts val="1200"/>
              </a:lnSpc>
              <a:spcBef>
                <a:spcPct val="0"/>
              </a:spcBef>
              <a:buSzTx/>
              <a:buFontTx/>
              <a:buNone/>
            </a:pPr>
            <a:r>
              <a:rPr lang="fr-FR" altLang="fr-FR" sz="800" dirty="0">
                <a:solidFill>
                  <a:schemeClr val="bg1"/>
                </a:solidFill>
                <a:latin typeface="Arial" panose="020B0604020202020204" pitchFamily="34" charset="0"/>
                <a:cs typeface="Arial" panose="020B0604020202020204" pitchFamily="34" charset="0"/>
                <a:sym typeface="Arial" panose="020B0604020202020204" pitchFamily="34" charset="0"/>
              </a:rPr>
              <a:t>53810 Changé</a:t>
            </a:r>
            <a:endParaRPr lang="fr-FR" altLang="fr-FR" sz="800" b="1" i="1" dirty="0">
              <a:solidFill>
                <a:schemeClr val="bg1"/>
              </a:solidFill>
              <a:latin typeface="Arial" panose="020B0604020202020204" pitchFamily="34" charset="0"/>
              <a:cs typeface="Arial" panose="020B0604020202020204" pitchFamily="34" charset="0"/>
              <a:sym typeface="Arial" panose="020B0604020202020204" pitchFamily="34" charset="0"/>
            </a:endParaRPr>
          </a:p>
        </p:txBody>
      </p:sp>
      <p:pic>
        <p:nvPicPr>
          <p:cNvPr id="2" name="Image 1">
            <a:extLst>
              <a:ext uri="{FF2B5EF4-FFF2-40B4-BE49-F238E27FC236}">
                <a16:creationId xmlns:a16="http://schemas.microsoft.com/office/drawing/2014/main" id="{5BE58A3B-CE9B-205B-A0DA-C3139DD5B853}"/>
              </a:ext>
            </a:extLst>
          </p:cNvPr>
          <p:cNvPicPr>
            <a:picLocks noChangeAspect="1"/>
          </p:cNvPicPr>
          <p:nvPr/>
        </p:nvPicPr>
        <p:blipFill>
          <a:blip r:embed="rId5"/>
          <a:stretch>
            <a:fillRect/>
          </a:stretch>
        </p:blipFill>
        <p:spPr>
          <a:xfrm>
            <a:off x="455664" y="927813"/>
            <a:ext cx="6593577" cy="1539154"/>
          </a:xfrm>
          <a:prstGeom prst="rect">
            <a:avLst/>
          </a:prstGeom>
        </p:spPr>
      </p:pic>
    </p:spTree>
    <p:extLst>
      <p:ext uri="{BB962C8B-B14F-4D97-AF65-F5344CB8AC3E}">
        <p14:creationId xmlns:p14="http://schemas.microsoft.com/office/powerpoint/2010/main" val="60121378"/>
      </p:ext>
    </p:extLst>
  </p:cSld>
  <p:clrMapOvr>
    <a:masterClrMapping/>
  </p:clrMapOvr>
  <p:transition spd="med"/>
</p:sld>
</file>

<file path=ppt/theme/theme1.xml><?xml version="1.0" encoding="utf-8"?>
<a:theme xmlns:a="http://schemas.openxmlformats.org/drawingml/2006/main" name="Thème Office">
  <a:themeElements>
    <a:clrScheme name="">
      <a:dk1>
        <a:srgbClr val="000000"/>
      </a:dk1>
      <a:lt1>
        <a:srgbClr val="FFFFFF"/>
      </a:lt1>
      <a:dk2>
        <a:srgbClr val="A7A7A7"/>
      </a:dk2>
      <a:lt2>
        <a:srgbClr val="535353"/>
      </a:lt2>
      <a:accent1>
        <a:srgbClr val="5B9BD5"/>
      </a:accent1>
      <a:accent2>
        <a:srgbClr val="ED7D31"/>
      </a:accent2>
      <a:accent3>
        <a:srgbClr val="FFFFFF"/>
      </a:accent3>
      <a:accent4>
        <a:srgbClr val="000000"/>
      </a:accent4>
      <a:accent5>
        <a:srgbClr val="B5CBE7"/>
      </a:accent5>
      <a:accent6>
        <a:srgbClr val="D7712B"/>
      </a:accent6>
      <a:hlink>
        <a:srgbClr val="0000FF"/>
      </a:hlink>
      <a:folHlink>
        <a:srgbClr val="FF00FF"/>
      </a:folHlink>
    </a:clrScheme>
    <a:fontScheme name="Thème Office">
      <a:majorFont>
        <a:latin typeface="Calibri"/>
        <a:ea typeface="Calibri"/>
        <a:cs typeface="Calibri"/>
      </a:majorFont>
      <a:minorFont>
        <a:latin typeface="Calibri"/>
        <a:ea typeface="Calibri"/>
        <a:cs typeface="Calibri"/>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12700" cap="flat" cmpd="sng" algn="ctr">
          <a:solidFill>
            <a:schemeClr val="accent1"/>
          </a:solidFill>
          <a:prstDash val="solid"/>
          <a:miter lim="800000"/>
          <a:headEnd type="none" w="med" len="med"/>
          <a:tailEnd type="none" w="med" len="med"/>
        </a:ln>
        <a:effectLst/>
      </a:spPr>
      <a:bodyPr vert="horz" wrap="square" lIns="45720" tIns="45720" rIns="45720" bIns="45720" numCol="1" anchor="ctr" anchorCtr="0" compatLnSpc="1">
        <a:prstTxWarp prst="textNoShape">
          <a:avLst/>
        </a:prstTxWarp>
        <a:spAutoFit/>
      </a:bodyPr>
      <a:lstStyle>
        <a:defPPr marL="0" marR="0" indent="0" algn="l" defTabSz="914400" rtl="0" eaLnBrk="1"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rgbClr val="000000"/>
            </a:solidFill>
            <a:effectLst/>
            <a:latin typeface="Calibri" pitchFamily="34" charset="0"/>
            <a:ea typeface="Calibri" pitchFamily="34" charset="0"/>
            <a:cs typeface="Calibri" pitchFamily="34" charset="0"/>
            <a:sym typeface="Calibri" pitchFamily="34" charset="0"/>
          </a:defRPr>
        </a:defPPr>
      </a:lstStyle>
    </a:spDef>
    <a:lnDef>
      <a:spPr bwMode="auto">
        <a:xfrm>
          <a:off x="0" y="0"/>
          <a:ext cx="1" cy="1"/>
        </a:xfrm>
        <a:custGeom>
          <a:avLst/>
          <a:gdLst/>
          <a:ahLst/>
          <a:cxnLst/>
          <a:rect l="0" t="0" r="0" b="0"/>
          <a:pathLst/>
        </a:custGeom>
        <a:solidFill>
          <a:srgbClr val="FFFFFF"/>
        </a:solidFill>
        <a:ln w="12700" cap="flat" cmpd="sng" algn="ctr">
          <a:solidFill>
            <a:schemeClr val="accent1"/>
          </a:solidFill>
          <a:prstDash val="solid"/>
          <a:miter lim="800000"/>
          <a:headEnd type="none" w="med" len="med"/>
          <a:tailEnd type="none" w="med" len="med"/>
        </a:ln>
        <a:effectLst/>
      </a:spPr>
      <a:bodyPr vert="horz" wrap="square" lIns="45720" tIns="45720" rIns="45720" bIns="45720" numCol="1" anchor="ctr" anchorCtr="0" compatLnSpc="1">
        <a:prstTxWarp prst="textNoShape">
          <a:avLst/>
        </a:prstTxWarp>
        <a:spAutoFit/>
      </a:bodyPr>
      <a:lstStyle>
        <a:defPPr marL="0" marR="0" indent="0" algn="l" defTabSz="914400" rtl="0" eaLnBrk="1"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rgbClr val="000000"/>
            </a:solidFill>
            <a:effectLst/>
            <a:latin typeface="Calibri" pitchFamily="34" charset="0"/>
            <a:ea typeface="Calibri" pitchFamily="34" charset="0"/>
            <a:cs typeface="Calibri" pitchFamily="34" charset="0"/>
            <a:sym typeface="Calibri" pitchFamily="34" charset="0"/>
          </a:defRPr>
        </a:defPPr>
      </a:lstStyle>
    </a:lnDef>
  </a:objectDefaults>
  <a:extraClrSchemeLst/>
</a:theme>
</file>

<file path=ppt/theme/theme2.xml><?xml version="1.0" encoding="utf-8"?>
<a:theme xmlns:a="http://schemas.openxmlformats.org/drawingml/2006/main" name="Thème Office">
  <a:themeElements>
    <a:clrScheme name="">
      <a:dk1>
        <a:srgbClr val="000000"/>
      </a:dk1>
      <a:lt1>
        <a:srgbClr val="FFFFFF"/>
      </a:lt1>
      <a:dk2>
        <a:srgbClr val="A7A7A7"/>
      </a:dk2>
      <a:lt2>
        <a:srgbClr val="535353"/>
      </a:lt2>
      <a:accent1>
        <a:srgbClr val="5B9BD5"/>
      </a:accent1>
      <a:accent2>
        <a:srgbClr val="ED7D31"/>
      </a:accent2>
      <a:accent3>
        <a:srgbClr val="FFFFFF"/>
      </a:accent3>
      <a:accent4>
        <a:srgbClr val="000000"/>
      </a:accent4>
      <a:accent5>
        <a:srgbClr val="B5CBE7"/>
      </a:accent5>
      <a:accent6>
        <a:srgbClr val="D7712B"/>
      </a:accent6>
      <a:hlink>
        <a:srgbClr val="0000FF"/>
      </a:hlink>
      <a:folHlink>
        <a:srgbClr val="FF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852</Words>
  <Application>Microsoft Office PowerPoint</Application>
  <PresentationFormat>Personnalisé</PresentationFormat>
  <Paragraphs>124</Paragraphs>
  <Slides>3</Slides>
  <Notes>3</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vt:i4>
      </vt:variant>
    </vt:vector>
  </HeadingPairs>
  <TitlesOfParts>
    <vt:vector size="10" baseType="lpstr">
      <vt:lpstr>Arial</vt:lpstr>
      <vt:lpstr>Arial Black</vt:lpstr>
      <vt:lpstr>Calibri</vt:lpstr>
      <vt:lpstr>Candara</vt:lpstr>
      <vt:lpstr>Times New Roman</vt:lpstr>
      <vt:lpstr>Verdana</vt:lpstr>
      <vt:lpstr>Thème Office</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Christian MARTIN</dc:creator>
  <cp:lastModifiedBy>BOUVIER Lisa</cp:lastModifiedBy>
  <cp:revision>130</cp:revision>
  <cp:lastPrinted>2025-03-13T10:17:13Z</cp:lastPrinted>
  <dcterms:modified xsi:type="dcterms:W3CDTF">2025-06-19T13:41:40Z</dcterms:modified>
</cp:coreProperties>
</file>